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72" r:id="rId7"/>
    <p:sldId id="259" r:id="rId8"/>
    <p:sldId id="258" r:id="rId9"/>
    <p:sldId id="260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62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5EB0"/>
    <a:srgbClr val="41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63C70-4B4F-4129-AC16-B48247292649}" v="258" dt="2025-11-11T11:55:15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6"/>
    <p:restoredTop sz="96283" autoAdjust="0"/>
  </p:normalViewPr>
  <p:slideViewPr>
    <p:cSldViewPr snapToGrid="0" snapToObjects="1">
      <p:cViewPr varScale="1">
        <p:scale>
          <a:sx n="104" d="100"/>
          <a:sy n="104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vez Martos, José Luis" userId="28a92693-c2d5-4aa7-b6ec-0dc05ca3fe38" providerId="ADAL" clId="{51663C70-4B4F-4129-AC16-B48247292649}"/>
    <pc:docChg chg="undo custSel addSld delSld modSld">
      <pc:chgData name="Galvez Martos, José Luis" userId="28a92693-c2d5-4aa7-b6ec-0dc05ca3fe38" providerId="ADAL" clId="{51663C70-4B4F-4129-AC16-B48247292649}" dt="2025-09-18T04:25:47.729" v="3862"/>
      <pc:docMkLst>
        <pc:docMk/>
      </pc:docMkLst>
      <pc:sldChg chg="addSp delSp modSp mod">
        <pc:chgData name="Galvez Martos, José Luis" userId="28a92693-c2d5-4aa7-b6ec-0dc05ca3fe38" providerId="ADAL" clId="{51663C70-4B4F-4129-AC16-B48247292649}" dt="2025-09-18T04:15:37.061" v="3793" actId="553"/>
        <pc:sldMkLst>
          <pc:docMk/>
          <pc:sldMk cId="1155198855" sldId="257"/>
        </pc:sldMkLst>
        <pc:spChg chg="add mod">
          <ac:chgData name="Galvez Martos, José Luis" userId="28a92693-c2d5-4aa7-b6ec-0dc05ca3fe38" providerId="ADAL" clId="{51663C70-4B4F-4129-AC16-B48247292649}" dt="2025-09-17T10:54:14.941" v="3762"/>
          <ac:spMkLst>
            <pc:docMk/>
            <pc:sldMk cId="1155198855" sldId="257"/>
            <ac:spMk id="20" creationId="{8F19D153-4DCB-5803-C002-DD677587D0DD}"/>
          </ac:spMkLst>
        </pc:spChg>
        <pc:spChg chg="add mod">
          <ac:chgData name="Galvez Martos, José Luis" userId="28a92693-c2d5-4aa7-b6ec-0dc05ca3fe38" providerId="ADAL" clId="{51663C70-4B4F-4129-AC16-B48247292649}" dt="2025-09-18T04:14:09.844" v="3783" actId="1076"/>
          <ac:spMkLst>
            <pc:docMk/>
            <pc:sldMk cId="1155198855" sldId="257"/>
            <ac:spMk id="21" creationId="{32EAE27B-31B3-0E86-C4AD-3C46F644B786}"/>
          </ac:spMkLst>
        </pc:spChg>
        <pc:spChg chg="add mod">
          <ac:chgData name="Galvez Martos, José Luis" userId="28a92693-c2d5-4aa7-b6ec-0dc05ca3fe38" providerId="ADAL" clId="{51663C70-4B4F-4129-AC16-B48247292649}" dt="2025-09-18T04:14:06.120" v="3782" actId="14100"/>
          <ac:spMkLst>
            <pc:docMk/>
            <pc:sldMk cId="1155198855" sldId="257"/>
            <ac:spMk id="22" creationId="{09AC48F5-74DF-199F-F752-93E1081CD068}"/>
          </ac:spMkLst>
        </pc:spChg>
        <pc:spChg chg="add mod">
          <ac:chgData name="Galvez Martos, José Luis" userId="28a92693-c2d5-4aa7-b6ec-0dc05ca3fe38" providerId="ADAL" clId="{51663C70-4B4F-4129-AC16-B48247292649}" dt="2025-09-18T04:15:37.061" v="3793" actId="553"/>
          <ac:spMkLst>
            <pc:docMk/>
            <pc:sldMk cId="1155198855" sldId="257"/>
            <ac:spMk id="23" creationId="{F179190F-5D32-2562-E2FA-B84D88EC4CA7}"/>
          </ac:spMkLst>
        </pc:spChg>
        <pc:spChg chg="add mod">
          <ac:chgData name="Galvez Martos, José Luis" userId="28a92693-c2d5-4aa7-b6ec-0dc05ca3fe38" providerId="ADAL" clId="{51663C70-4B4F-4129-AC16-B48247292649}" dt="2025-09-18T04:15:37.061" v="3793" actId="553"/>
          <ac:spMkLst>
            <pc:docMk/>
            <pc:sldMk cId="1155198855" sldId="257"/>
            <ac:spMk id="24" creationId="{5FBB7389-34F4-2207-B0EE-C2E9C3E407C7}"/>
          </ac:spMkLst>
        </pc:spChg>
        <pc:spChg chg="add mod">
          <ac:chgData name="Galvez Martos, José Luis" userId="28a92693-c2d5-4aa7-b6ec-0dc05ca3fe38" providerId="ADAL" clId="{51663C70-4B4F-4129-AC16-B48247292649}" dt="2025-09-18T04:14:19.996" v="3786" actId="1076"/>
          <ac:spMkLst>
            <pc:docMk/>
            <pc:sldMk cId="1155198855" sldId="257"/>
            <ac:spMk id="25" creationId="{B8B097A0-0AA9-357D-71B6-EF2E7B964D70}"/>
          </ac:spMkLst>
        </pc:spChg>
        <pc:spChg chg="add mod">
          <ac:chgData name="Galvez Martos, José Luis" userId="28a92693-c2d5-4aa7-b6ec-0dc05ca3fe38" providerId="ADAL" clId="{51663C70-4B4F-4129-AC16-B48247292649}" dt="2025-09-18T04:15:07.381" v="3792" actId="14100"/>
          <ac:spMkLst>
            <pc:docMk/>
            <pc:sldMk cId="1155198855" sldId="257"/>
            <ac:spMk id="26" creationId="{35BC1317-CFD8-1B63-00AB-6BC6F4D9BD0D}"/>
          </ac:spMkLst>
        </pc:spChg>
        <pc:spChg chg="add mod">
          <ac:chgData name="Galvez Martos, José Luis" userId="28a92693-c2d5-4aa7-b6ec-0dc05ca3fe38" providerId="ADAL" clId="{51663C70-4B4F-4129-AC16-B48247292649}" dt="2025-09-18T04:15:37.061" v="3793" actId="553"/>
          <ac:spMkLst>
            <pc:docMk/>
            <pc:sldMk cId="1155198855" sldId="257"/>
            <ac:spMk id="27" creationId="{52877EDA-412F-F60E-5CE3-B9D851D1C7E0}"/>
          </ac:spMkLst>
        </pc:spChg>
        <pc:spChg chg="add mod">
          <ac:chgData name="Galvez Martos, José Luis" userId="28a92693-c2d5-4aa7-b6ec-0dc05ca3fe38" providerId="ADAL" clId="{51663C70-4B4F-4129-AC16-B48247292649}" dt="2025-09-18T04:15:37.061" v="3793" actId="553"/>
          <ac:spMkLst>
            <pc:docMk/>
            <pc:sldMk cId="1155198855" sldId="257"/>
            <ac:spMk id="28" creationId="{0FA2E967-4EF7-890A-9B2D-284FD6C091BE}"/>
          </ac:spMkLst>
        </pc:spChg>
        <pc:spChg chg="add mod">
          <ac:chgData name="Galvez Martos, José Luis" userId="28a92693-c2d5-4aa7-b6ec-0dc05ca3fe38" providerId="ADAL" clId="{51663C70-4B4F-4129-AC16-B48247292649}" dt="2025-09-18T04:14:24.927" v="3787" actId="1076"/>
          <ac:spMkLst>
            <pc:docMk/>
            <pc:sldMk cId="1155198855" sldId="257"/>
            <ac:spMk id="29" creationId="{E37667BF-4D56-54BD-6853-35A8760AF955}"/>
          </ac:spMkLst>
        </pc:spChg>
        <pc:spChg chg="add mod">
          <ac:chgData name="Galvez Martos, José Luis" userId="28a92693-c2d5-4aa7-b6ec-0dc05ca3fe38" providerId="ADAL" clId="{51663C70-4B4F-4129-AC16-B48247292649}" dt="2025-09-18T04:14:24.927" v="3787" actId="1076"/>
          <ac:spMkLst>
            <pc:docMk/>
            <pc:sldMk cId="1155198855" sldId="257"/>
            <ac:spMk id="30" creationId="{0717388D-F4C4-AE0B-D0FF-6967AA73B667}"/>
          </ac:spMkLst>
        </pc:spChg>
        <pc:picChg chg="add mod">
          <ac:chgData name="Galvez Martos, José Luis" userId="28a92693-c2d5-4aa7-b6ec-0dc05ca3fe38" providerId="ADAL" clId="{51663C70-4B4F-4129-AC16-B48247292649}" dt="2025-09-18T04:14:00.851" v="3780" actId="1076"/>
          <ac:picMkLst>
            <pc:docMk/>
            <pc:sldMk cId="1155198855" sldId="257"/>
            <ac:picMk id="31" creationId="{50CF4993-C375-7409-3441-803B8F57A798}"/>
          </ac:picMkLst>
        </pc:picChg>
        <pc:picChg chg="add mod">
          <ac:chgData name="Galvez Martos, José Luis" userId="28a92693-c2d5-4aa7-b6ec-0dc05ca3fe38" providerId="ADAL" clId="{51663C70-4B4F-4129-AC16-B48247292649}" dt="2025-09-18T04:14:16.073" v="3785" actId="1076"/>
          <ac:picMkLst>
            <pc:docMk/>
            <pc:sldMk cId="1155198855" sldId="257"/>
            <ac:picMk id="32" creationId="{D3933A59-E3D2-E115-1232-3ED3484D5ECE}"/>
          </ac:picMkLst>
        </pc:picChg>
        <pc:picChg chg="add mod">
          <ac:chgData name="Galvez Martos, José Luis" userId="28a92693-c2d5-4aa7-b6ec-0dc05ca3fe38" providerId="ADAL" clId="{51663C70-4B4F-4129-AC16-B48247292649}" dt="2025-09-18T04:12:31.041" v="3773" actId="1076"/>
          <ac:picMkLst>
            <pc:docMk/>
            <pc:sldMk cId="1155198855" sldId="257"/>
            <ac:picMk id="33" creationId="{8D20D358-B61A-283B-E21F-BD9292B8A675}"/>
          </ac:picMkLst>
        </pc:picChg>
        <pc:picChg chg="add mod">
          <ac:chgData name="Galvez Martos, José Luis" userId="28a92693-c2d5-4aa7-b6ec-0dc05ca3fe38" providerId="ADAL" clId="{51663C70-4B4F-4129-AC16-B48247292649}" dt="2025-09-18T04:12:31.041" v="3773" actId="1076"/>
          <ac:picMkLst>
            <pc:docMk/>
            <pc:sldMk cId="1155198855" sldId="257"/>
            <ac:picMk id="34" creationId="{76A52370-87B8-230E-97A0-98507FC2FD4B}"/>
          </ac:picMkLst>
        </pc:picChg>
        <pc:picChg chg="add mod">
          <ac:chgData name="Galvez Martos, José Luis" userId="28a92693-c2d5-4aa7-b6ec-0dc05ca3fe38" providerId="ADAL" clId="{51663C70-4B4F-4129-AC16-B48247292649}" dt="2025-09-18T04:14:13.615" v="3784" actId="1076"/>
          <ac:picMkLst>
            <pc:docMk/>
            <pc:sldMk cId="1155198855" sldId="257"/>
            <ac:picMk id="35" creationId="{F6DB242D-FABB-549E-EF41-4AC36AFB027F}"/>
          </ac:picMkLst>
        </pc:picChg>
      </pc:sldChg>
      <pc:sldChg chg="addSp delSp modSp mod">
        <pc:chgData name="Galvez Martos, José Luis" userId="28a92693-c2d5-4aa7-b6ec-0dc05ca3fe38" providerId="ADAL" clId="{51663C70-4B4F-4129-AC16-B48247292649}" dt="2025-09-18T04:19:33.897" v="3836" actId="21"/>
        <pc:sldMkLst>
          <pc:docMk/>
          <pc:sldMk cId="3730015871" sldId="258"/>
        </pc:sldMkLst>
        <pc:spChg chg="mod">
          <ac:chgData name="Galvez Martos, José Luis" userId="28a92693-c2d5-4aa7-b6ec-0dc05ca3fe38" providerId="ADAL" clId="{51663C70-4B4F-4129-AC16-B48247292649}" dt="2025-09-18T04:19:33.897" v="3836" actId="21"/>
          <ac:spMkLst>
            <pc:docMk/>
            <pc:sldMk cId="3730015871" sldId="258"/>
            <ac:spMk id="6" creationId="{47C3DB8A-B16D-C367-FD4F-9FF00553061C}"/>
          </ac:spMkLst>
        </pc:spChg>
        <pc:picChg chg="mod">
          <ac:chgData name="Galvez Martos, José Luis" userId="28a92693-c2d5-4aa7-b6ec-0dc05ca3fe38" providerId="ADAL" clId="{51663C70-4B4F-4129-AC16-B48247292649}" dt="2025-09-16T04:03:07.937" v="5" actId="1076"/>
          <ac:picMkLst>
            <pc:docMk/>
            <pc:sldMk cId="3730015871" sldId="258"/>
            <ac:picMk id="3074" creationId="{DA6CEB12-E232-222F-04EB-B5CA11E60E39}"/>
          </ac:picMkLst>
        </pc:picChg>
      </pc:sldChg>
      <pc:sldChg chg="addSp delSp modSp mod modAnim">
        <pc:chgData name="Galvez Martos, José Luis" userId="28a92693-c2d5-4aa7-b6ec-0dc05ca3fe38" providerId="ADAL" clId="{51663C70-4B4F-4129-AC16-B48247292649}" dt="2025-09-18T04:24:10.220" v="3859"/>
        <pc:sldMkLst>
          <pc:docMk/>
          <pc:sldMk cId="3867123499" sldId="259"/>
        </pc:sldMkLst>
        <pc:spChg chg="add mod">
          <ac:chgData name="Galvez Martos, José Luis" userId="28a92693-c2d5-4aa7-b6ec-0dc05ca3fe38" providerId="ADAL" clId="{51663C70-4B4F-4129-AC16-B48247292649}" dt="2025-09-17T08:53:44.398" v="3045" actId="1076"/>
          <ac:spMkLst>
            <pc:docMk/>
            <pc:sldMk cId="3867123499" sldId="259"/>
            <ac:spMk id="2" creationId="{00EF91D7-918D-162F-E8C2-CF2F2B2E32C6}"/>
          </ac:spMkLst>
        </pc:spChg>
        <pc:spChg chg="add mod">
          <ac:chgData name="Galvez Martos, José Luis" userId="28a92693-c2d5-4aa7-b6ec-0dc05ca3fe38" providerId="ADAL" clId="{51663C70-4B4F-4129-AC16-B48247292649}" dt="2025-09-17T08:53:47.950" v="3047" actId="1076"/>
          <ac:spMkLst>
            <pc:docMk/>
            <pc:sldMk cId="3867123499" sldId="259"/>
            <ac:spMk id="3" creationId="{3016E113-9AD2-2DB4-36EF-66CFB7773521}"/>
          </ac:spMkLst>
        </pc:spChg>
        <pc:spChg chg="add mod">
          <ac:chgData name="Galvez Martos, José Luis" userId="28a92693-c2d5-4aa7-b6ec-0dc05ca3fe38" providerId="ADAL" clId="{51663C70-4B4F-4129-AC16-B48247292649}" dt="2025-09-17T08:53:47.950" v="3047" actId="1076"/>
          <ac:spMkLst>
            <pc:docMk/>
            <pc:sldMk cId="3867123499" sldId="259"/>
            <ac:spMk id="4" creationId="{3E2B0CC7-76A0-B99A-A1C2-A560558AAF75}"/>
          </ac:spMkLst>
        </pc:spChg>
        <pc:spChg chg="add mod">
          <ac:chgData name="Galvez Martos, José Luis" userId="28a92693-c2d5-4aa7-b6ec-0dc05ca3fe38" providerId="ADAL" clId="{51663C70-4B4F-4129-AC16-B48247292649}" dt="2025-09-17T08:53:47.950" v="3047" actId="1076"/>
          <ac:spMkLst>
            <pc:docMk/>
            <pc:sldMk cId="3867123499" sldId="259"/>
            <ac:spMk id="5" creationId="{1D597D08-ED68-13D5-145A-DC2C627D2710}"/>
          </ac:spMkLst>
        </pc:spChg>
        <pc:spChg chg="add mod">
          <ac:chgData name="Galvez Martos, José Luis" userId="28a92693-c2d5-4aa7-b6ec-0dc05ca3fe38" providerId="ADAL" clId="{51663C70-4B4F-4129-AC16-B48247292649}" dt="2025-09-17T08:53:47.950" v="3047" actId="1076"/>
          <ac:spMkLst>
            <pc:docMk/>
            <pc:sldMk cId="3867123499" sldId="259"/>
            <ac:spMk id="6" creationId="{E0846F84-FC14-F786-E094-B26B5EFE32FF}"/>
          </ac:spMkLst>
        </pc:spChg>
        <pc:spChg chg="add mod">
          <ac:chgData name="Galvez Martos, José Luis" userId="28a92693-c2d5-4aa7-b6ec-0dc05ca3fe38" providerId="ADAL" clId="{51663C70-4B4F-4129-AC16-B48247292649}" dt="2025-09-17T08:55:42.671" v="3093" actId="27636"/>
          <ac:spMkLst>
            <pc:docMk/>
            <pc:sldMk cId="3867123499" sldId="259"/>
            <ac:spMk id="9" creationId="{F6729F83-99F0-23A1-6637-89760A05FBCC}"/>
          </ac:spMkLst>
        </pc:spChg>
        <pc:spChg chg="mod">
          <ac:chgData name="Galvez Martos, José Luis" userId="28a92693-c2d5-4aa7-b6ec-0dc05ca3fe38" providerId="ADAL" clId="{51663C70-4B4F-4129-AC16-B48247292649}" dt="2025-09-17T08:53:44.398" v="3045" actId="1076"/>
          <ac:spMkLst>
            <pc:docMk/>
            <pc:sldMk cId="3867123499" sldId="259"/>
            <ac:spMk id="30" creationId="{48A50B7D-989D-803A-F19F-2F0F24CAA20C}"/>
          </ac:spMkLst>
        </pc:spChg>
        <pc:spChg chg="mod">
          <ac:chgData name="Galvez Martos, José Luis" userId="28a92693-c2d5-4aa7-b6ec-0dc05ca3fe38" providerId="ADAL" clId="{51663C70-4B4F-4129-AC16-B48247292649}" dt="2025-09-17T08:55:13.823" v="3062" actId="1076"/>
          <ac:spMkLst>
            <pc:docMk/>
            <pc:sldMk cId="3867123499" sldId="259"/>
            <ac:spMk id="31" creationId="{B175703C-297B-338A-D5EC-029937462EAF}"/>
          </ac:spMkLst>
        </pc:spChg>
        <pc:spChg chg="mod">
          <ac:chgData name="Galvez Martos, José Luis" userId="28a92693-c2d5-4aa7-b6ec-0dc05ca3fe38" providerId="ADAL" clId="{51663C70-4B4F-4129-AC16-B48247292649}" dt="2025-09-17T08:55:17.970" v="3064" actId="1076"/>
          <ac:spMkLst>
            <pc:docMk/>
            <pc:sldMk cId="3867123499" sldId="259"/>
            <ac:spMk id="32" creationId="{50592E43-3B4E-4D9E-8649-17565C6D6FCF}"/>
          </ac:spMkLst>
        </pc:spChg>
        <pc:spChg chg="add del mod">
          <ac:chgData name="Galvez Martos, José Luis" userId="28a92693-c2d5-4aa7-b6ec-0dc05ca3fe38" providerId="ADAL" clId="{51663C70-4B4F-4129-AC16-B48247292649}" dt="2025-09-17T08:53:44.398" v="3045" actId="1076"/>
          <ac:spMkLst>
            <pc:docMk/>
            <pc:sldMk cId="3867123499" sldId="259"/>
            <ac:spMk id="36" creationId="{2FB6082F-CF93-162C-D1E9-E317E431FC1C}"/>
          </ac:spMkLst>
        </pc:spChg>
        <pc:spChg chg="mod">
          <ac:chgData name="Galvez Martos, José Luis" userId="28a92693-c2d5-4aa7-b6ec-0dc05ca3fe38" providerId="ADAL" clId="{51663C70-4B4F-4129-AC16-B48247292649}" dt="2025-09-17T08:53:44.398" v="3045" actId="1076"/>
          <ac:spMkLst>
            <pc:docMk/>
            <pc:sldMk cId="3867123499" sldId="259"/>
            <ac:spMk id="39" creationId="{5CCE42A1-0FA2-BFD7-9F78-FEC350AC9BDD}"/>
          </ac:spMkLst>
        </pc:spChg>
        <pc:spChg chg="mod">
          <ac:chgData name="Galvez Martos, José Luis" userId="28a92693-c2d5-4aa7-b6ec-0dc05ca3fe38" providerId="ADAL" clId="{51663C70-4B4F-4129-AC16-B48247292649}" dt="2025-09-17T08:52:54.719" v="3036" actId="14100"/>
          <ac:spMkLst>
            <pc:docMk/>
            <pc:sldMk cId="3867123499" sldId="259"/>
            <ac:spMk id="40" creationId="{3C16FE78-0FDB-C2E5-6B7A-D297ABF8404C}"/>
          </ac:spMkLst>
        </pc:spChg>
        <pc:spChg chg="mod">
          <ac:chgData name="Galvez Martos, José Luis" userId="28a92693-c2d5-4aa7-b6ec-0dc05ca3fe38" providerId="ADAL" clId="{51663C70-4B4F-4129-AC16-B48247292649}" dt="2025-09-17T08:53:17.688" v="3041" actId="1076"/>
          <ac:spMkLst>
            <pc:docMk/>
            <pc:sldMk cId="3867123499" sldId="259"/>
            <ac:spMk id="46" creationId="{428F2C7B-929B-F9D9-7382-4E9BF8BBF0F8}"/>
          </ac:spMkLst>
        </pc:spChg>
        <pc:picChg chg="add mod ord modCrop">
          <ac:chgData name="Galvez Martos, José Luis" userId="28a92693-c2d5-4aa7-b6ec-0dc05ca3fe38" providerId="ADAL" clId="{51663C70-4B4F-4129-AC16-B48247292649}" dt="2025-09-17T08:55:29.994" v="3068" actId="1076"/>
          <ac:picMkLst>
            <pc:docMk/>
            <pc:sldMk cId="3867123499" sldId="259"/>
            <ac:picMk id="8" creationId="{EC8B960F-8D70-C3A0-EFCA-CDB62361F9E6}"/>
          </ac:picMkLst>
        </pc:picChg>
        <pc:picChg chg="mod">
          <ac:chgData name="Galvez Martos, José Luis" userId="28a92693-c2d5-4aa7-b6ec-0dc05ca3fe38" providerId="ADAL" clId="{51663C70-4B4F-4129-AC16-B48247292649}" dt="2025-09-17T08:55:15.468" v="3063" actId="1076"/>
          <ac:picMkLst>
            <pc:docMk/>
            <pc:sldMk cId="3867123499" sldId="259"/>
            <ac:picMk id="45" creationId="{9A229717-B5A8-337A-930A-8E5FF0BE90CA}"/>
          </ac:picMkLst>
        </pc:picChg>
      </pc:sldChg>
      <pc:sldChg chg="addSp modSp mod modAnim">
        <pc:chgData name="Galvez Martos, José Luis" userId="28a92693-c2d5-4aa7-b6ec-0dc05ca3fe38" providerId="ADAL" clId="{51663C70-4B4F-4129-AC16-B48247292649}" dt="2025-09-18T04:19:46.969" v="3839"/>
        <pc:sldMkLst>
          <pc:docMk/>
          <pc:sldMk cId="1595787979" sldId="260"/>
        </pc:sldMkLst>
        <pc:picChg chg="add mod">
          <ac:chgData name="Galvez Martos, José Luis" userId="28a92693-c2d5-4aa7-b6ec-0dc05ca3fe38" providerId="ADAL" clId="{51663C70-4B4F-4129-AC16-B48247292649}" dt="2025-09-16T04:30:33.215" v="14" actId="1076"/>
          <ac:picMkLst>
            <pc:docMk/>
            <pc:sldMk cId="1595787979" sldId="260"/>
            <ac:picMk id="2" creationId="{388E6E2C-947D-6C90-019C-6ACD0FA9328B}"/>
          </ac:picMkLst>
        </pc:picChg>
        <pc:picChg chg="mod">
          <ac:chgData name="Galvez Martos, José Luis" userId="28a92693-c2d5-4aa7-b6ec-0dc05ca3fe38" providerId="ADAL" clId="{51663C70-4B4F-4129-AC16-B48247292649}" dt="2025-09-17T12:33:01.985" v="3765" actId="1076"/>
          <ac:picMkLst>
            <pc:docMk/>
            <pc:sldMk cId="1595787979" sldId="260"/>
            <ac:picMk id="6" creationId="{1FD90DDA-62E2-D9C5-D3CC-A39F20F494F4}"/>
          </ac:picMkLst>
        </pc:picChg>
        <pc:picChg chg="mod">
          <ac:chgData name="Galvez Martos, José Luis" userId="28a92693-c2d5-4aa7-b6ec-0dc05ca3fe38" providerId="ADAL" clId="{51663C70-4B4F-4129-AC16-B48247292649}" dt="2025-09-16T04:04:22.084" v="13" actId="1076"/>
          <ac:picMkLst>
            <pc:docMk/>
            <pc:sldMk cId="1595787979" sldId="260"/>
            <ac:picMk id="7" creationId="{7196B2FA-DFCB-3FD1-3B0F-E65CF28C3254}"/>
          </ac:picMkLst>
        </pc:picChg>
        <pc:picChg chg="mod">
          <ac:chgData name="Galvez Martos, José Luis" userId="28a92693-c2d5-4aa7-b6ec-0dc05ca3fe38" providerId="ADAL" clId="{51663C70-4B4F-4129-AC16-B48247292649}" dt="2025-09-16T04:03:26.829" v="7" actId="14100"/>
          <ac:picMkLst>
            <pc:docMk/>
            <pc:sldMk cId="1595787979" sldId="260"/>
            <ac:picMk id="9" creationId="{B0B51060-02F5-7CDA-CE84-BF0A21853493}"/>
          </ac:picMkLst>
        </pc:picChg>
        <pc:picChg chg="mod">
          <ac:chgData name="Galvez Martos, José Luis" userId="28a92693-c2d5-4aa7-b6ec-0dc05ca3fe38" providerId="ADAL" clId="{51663C70-4B4F-4129-AC16-B48247292649}" dt="2025-09-16T04:30:36.041" v="15" actId="1076"/>
          <ac:picMkLst>
            <pc:docMk/>
            <pc:sldMk cId="1595787979" sldId="260"/>
            <ac:picMk id="1026" creationId="{682A2C50-351F-C265-6E7F-58C8F07F33AA}"/>
          </ac:picMkLst>
        </pc:picChg>
      </pc:sldChg>
      <pc:sldChg chg="modSp">
        <pc:chgData name="Galvez Martos, José Luis" userId="28a92693-c2d5-4aa7-b6ec-0dc05ca3fe38" providerId="ADAL" clId="{51663C70-4B4F-4129-AC16-B48247292649}" dt="2025-09-17T07:55:10.498" v="3021" actId="1076"/>
        <pc:sldMkLst>
          <pc:docMk/>
          <pc:sldMk cId="2215070744" sldId="261"/>
        </pc:sldMkLst>
        <pc:spChg chg="mod">
          <ac:chgData name="Galvez Martos, José Luis" userId="28a92693-c2d5-4aa7-b6ec-0dc05ca3fe38" providerId="ADAL" clId="{51663C70-4B4F-4129-AC16-B48247292649}" dt="2025-09-17T07:55:10.498" v="3021" actId="1076"/>
          <ac:spMkLst>
            <pc:docMk/>
            <pc:sldMk cId="2215070744" sldId="261"/>
            <ac:spMk id="2" creationId="{271B0F01-6947-4935-6055-D3422E29FF64}"/>
          </ac:spMkLst>
        </pc:spChg>
      </pc:sldChg>
      <pc:sldChg chg="addSp delSp modSp mod">
        <pc:chgData name="Galvez Martos, José Luis" userId="28a92693-c2d5-4aa7-b6ec-0dc05ca3fe38" providerId="ADAL" clId="{51663C70-4B4F-4129-AC16-B48247292649}" dt="2025-09-17T07:40:42.243" v="2995" actId="1076"/>
        <pc:sldMkLst>
          <pc:docMk/>
          <pc:sldMk cId="3850178621" sldId="262"/>
        </pc:sldMkLst>
        <pc:spChg chg="mod">
          <ac:chgData name="Galvez Martos, José Luis" userId="28a92693-c2d5-4aa7-b6ec-0dc05ca3fe38" providerId="ADAL" clId="{51663C70-4B4F-4129-AC16-B48247292649}" dt="2025-09-17T07:39:41.026" v="2961" actId="6549"/>
          <ac:spMkLst>
            <pc:docMk/>
            <pc:sldMk cId="3850178621" sldId="262"/>
            <ac:spMk id="5" creationId="{39B1AB44-8023-7C1F-D05C-98CED3BB2896}"/>
          </ac:spMkLst>
        </pc:spChg>
        <pc:spChg chg="mod">
          <ac:chgData name="Galvez Martos, José Luis" userId="28a92693-c2d5-4aa7-b6ec-0dc05ca3fe38" providerId="ADAL" clId="{51663C70-4B4F-4129-AC16-B48247292649}" dt="2025-09-17T07:39:18.154" v="2952" actId="21"/>
          <ac:spMkLst>
            <pc:docMk/>
            <pc:sldMk cId="3850178621" sldId="262"/>
            <ac:spMk id="7" creationId="{C084C43F-E1AB-42FA-F4BA-213B8D22F820}"/>
          </ac:spMkLst>
        </pc:spChg>
        <pc:spChg chg="mod">
          <ac:chgData name="Galvez Martos, José Luis" userId="28a92693-c2d5-4aa7-b6ec-0dc05ca3fe38" providerId="ADAL" clId="{51663C70-4B4F-4129-AC16-B48247292649}" dt="2025-09-17T07:38:57.857" v="2943" actId="6549"/>
          <ac:spMkLst>
            <pc:docMk/>
            <pc:sldMk cId="3850178621" sldId="262"/>
            <ac:spMk id="9" creationId="{9BA4CEBB-4487-AFE1-2D10-29DE6F3B4E73}"/>
          </ac:spMkLst>
        </pc:spChg>
        <pc:spChg chg="mod">
          <ac:chgData name="Galvez Martos, José Luis" userId="28a92693-c2d5-4aa7-b6ec-0dc05ca3fe38" providerId="ADAL" clId="{51663C70-4B4F-4129-AC16-B48247292649}" dt="2025-09-17T07:39:07.289" v="2946" actId="6549"/>
          <ac:spMkLst>
            <pc:docMk/>
            <pc:sldMk cId="3850178621" sldId="262"/>
            <ac:spMk id="16" creationId="{3792D5AF-402B-BB46-81BC-A553E94B17D8}"/>
          </ac:spMkLst>
        </pc:spChg>
        <pc:spChg chg="add mod">
          <ac:chgData name="Galvez Martos, José Luis" userId="28a92693-c2d5-4aa7-b6ec-0dc05ca3fe38" providerId="ADAL" clId="{51663C70-4B4F-4129-AC16-B48247292649}" dt="2025-09-17T07:40:42.243" v="2995" actId="1076"/>
          <ac:spMkLst>
            <pc:docMk/>
            <pc:sldMk cId="3850178621" sldId="262"/>
            <ac:spMk id="23" creationId="{F455A384-EDA3-5D20-C042-DCBE283EA1F4}"/>
          </ac:spMkLst>
        </pc:spChg>
        <pc:picChg chg="add mod">
          <ac:chgData name="Galvez Martos, José Luis" userId="28a92693-c2d5-4aa7-b6ec-0dc05ca3fe38" providerId="ADAL" clId="{51663C70-4B4F-4129-AC16-B48247292649}" dt="2025-09-17T07:38:17.745" v="2936" actId="1076"/>
          <ac:picMkLst>
            <pc:docMk/>
            <pc:sldMk cId="3850178621" sldId="262"/>
            <ac:picMk id="3" creationId="{F89C4C42-DD8B-D021-1868-60A2A47E3BB0}"/>
          </ac:picMkLst>
        </pc:picChg>
        <pc:picChg chg="add mod">
          <ac:chgData name="Galvez Martos, José Luis" userId="28a92693-c2d5-4aa7-b6ec-0dc05ca3fe38" providerId="ADAL" clId="{51663C70-4B4F-4129-AC16-B48247292649}" dt="2025-09-17T07:39:03.631" v="2945" actId="1076"/>
          <ac:picMkLst>
            <pc:docMk/>
            <pc:sldMk cId="3850178621" sldId="262"/>
            <ac:picMk id="11" creationId="{256A088F-662F-46FA-45BA-F12FA5EF32DD}"/>
          </ac:picMkLst>
        </pc:picChg>
        <pc:picChg chg="add mod">
          <ac:chgData name="Galvez Martos, José Luis" userId="28a92693-c2d5-4aa7-b6ec-0dc05ca3fe38" providerId="ADAL" clId="{51663C70-4B4F-4129-AC16-B48247292649}" dt="2025-09-17T07:39:14.384" v="2948" actId="1076"/>
          <ac:picMkLst>
            <pc:docMk/>
            <pc:sldMk cId="3850178621" sldId="262"/>
            <ac:picMk id="18" creationId="{BB45BE5C-DB93-9062-63BA-31D01160DEDC}"/>
          </ac:picMkLst>
        </pc:picChg>
        <pc:picChg chg="add mod">
          <ac:chgData name="Galvez Martos, José Luis" userId="28a92693-c2d5-4aa7-b6ec-0dc05ca3fe38" providerId="ADAL" clId="{51663C70-4B4F-4129-AC16-B48247292649}" dt="2025-09-17T07:39:27.076" v="2956" actId="1076"/>
          <ac:picMkLst>
            <pc:docMk/>
            <pc:sldMk cId="3850178621" sldId="262"/>
            <ac:picMk id="21" creationId="{29B9AA05-6D16-8D36-7F52-C7CBDBA68C57}"/>
          </ac:picMkLst>
        </pc:picChg>
        <pc:picChg chg="add mod">
          <ac:chgData name="Galvez Martos, José Luis" userId="28a92693-c2d5-4aa7-b6ec-0dc05ca3fe38" providerId="ADAL" clId="{51663C70-4B4F-4129-AC16-B48247292649}" dt="2025-09-17T07:39:55.460" v="2964" actId="1076"/>
          <ac:picMkLst>
            <pc:docMk/>
            <pc:sldMk cId="3850178621" sldId="262"/>
            <ac:picMk id="22" creationId="{A0DC1C5F-4A9F-E47A-9AB5-1E8E6E439FFA}"/>
          </ac:picMkLst>
        </pc:picChg>
      </pc:sldChg>
      <pc:sldChg chg="addSp delSp modSp new del mod modAnim">
        <pc:chgData name="Galvez Martos, José Luis" userId="28a92693-c2d5-4aa7-b6ec-0dc05ca3fe38" providerId="ADAL" clId="{51663C70-4B4F-4129-AC16-B48247292649}" dt="2025-09-16T21:37:10.923" v="2115" actId="47"/>
        <pc:sldMkLst>
          <pc:docMk/>
          <pc:sldMk cId="432271976" sldId="263"/>
        </pc:sldMkLst>
      </pc:sldChg>
      <pc:sldChg chg="addSp delSp modSp new mod modAnim">
        <pc:chgData name="Galvez Martos, José Luis" userId="28a92693-c2d5-4aa7-b6ec-0dc05ca3fe38" providerId="ADAL" clId="{51663C70-4B4F-4129-AC16-B48247292649}" dt="2025-09-18T04:20:12.425" v="3842"/>
        <pc:sldMkLst>
          <pc:docMk/>
          <pc:sldMk cId="851534839" sldId="264"/>
        </pc:sldMkLst>
        <pc:spChg chg="mod">
          <ac:chgData name="Galvez Martos, José Luis" userId="28a92693-c2d5-4aa7-b6ec-0dc05ca3fe38" providerId="ADAL" clId="{51663C70-4B4F-4129-AC16-B48247292649}" dt="2025-09-16T07:43:13.855" v="1213" actId="1076"/>
          <ac:spMkLst>
            <pc:docMk/>
            <pc:sldMk cId="851534839" sldId="264"/>
            <ac:spMk id="2" creationId="{29983BC2-BCA3-4A6F-183F-9BACD7F1F280}"/>
          </ac:spMkLst>
        </pc:spChg>
        <pc:spChg chg="add mod">
          <ac:chgData name="Galvez Martos, José Luis" userId="28a92693-c2d5-4aa7-b6ec-0dc05ca3fe38" providerId="ADAL" clId="{51663C70-4B4F-4129-AC16-B48247292649}" dt="2025-09-16T06:56:32.809" v="93" actId="1076"/>
          <ac:spMkLst>
            <pc:docMk/>
            <pc:sldMk cId="851534839" sldId="264"/>
            <ac:spMk id="9" creationId="{0C53A611-698D-BBDE-0E54-EC78518234D5}"/>
          </ac:spMkLst>
        </pc:spChg>
        <pc:spChg chg="add mod">
          <ac:chgData name="Galvez Martos, José Luis" userId="28a92693-c2d5-4aa7-b6ec-0dc05ca3fe38" providerId="ADAL" clId="{51663C70-4B4F-4129-AC16-B48247292649}" dt="2025-09-17T10:35:53.267" v="3236" actId="207"/>
          <ac:spMkLst>
            <pc:docMk/>
            <pc:sldMk cId="851534839" sldId="264"/>
            <ac:spMk id="10" creationId="{EEF49732-8A61-7CE7-F70C-57281B492D93}"/>
          </ac:spMkLst>
        </pc:spChg>
        <pc:spChg chg="add mod">
          <ac:chgData name="Galvez Martos, José Luis" userId="28a92693-c2d5-4aa7-b6ec-0dc05ca3fe38" providerId="ADAL" clId="{51663C70-4B4F-4129-AC16-B48247292649}" dt="2025-09-17T10:38:10.945" v="3257" actId="1076"/>
          <ac:spMkLst>
            <pc:docMk/>
            <pc:sldMk cId="851534839" sldId="264"/>
            <ac:spMk id="11" creationId="{32A30DBF-4925-30BD-EF31-50110489D6D2}"/>
          </ac:spMkLst>
        </pc:spChg>
        <pc:spChg chg="add mod">
          <ac:chgData name="Galvez Martos, José Luis" userId="28a92693-c2d5-4aa7-b6ec-0dc05ca3fe38" providerId="ADAL" clId="{51663C70-4B4F-4129-AC16-B48247292649}" dt="2025-09-17T07:55:35.208" v="3023" actId="113"/>
          <ac:spMkLst>
            <pc:docMk/>
            <pc:sldMk cId="851534839" sldId="264"/>
            <ac:spMk id="12" creationId="{78267732-B4C6-FD18-A9DE-EF02BB36638C}"/>
          </ac:spMkLst>
        </pc:spChg>
        <pc:spChg chg="add del mod">
          <ac:chgData name="Galvez Martos, José Luis" userId="28a92693-c2d5-4aa7-b6ec-0dc05ca3fe38" providerId="ADAL" clId="{51663C70-4B4F-4129-AC16-B48247292649}" dt="2025-09-17T10:37:56.961" v="3251" actId="478"/>
          <ac:spMkLst>
            <pc:docMk/>
            <pc:sldMk cId="851534839" sldId="264"/>
            <ac:spMk id="13" creationId="{FBB21DCE-023F-5E8F-2B7A-96857BAC50D6}"/>
          </ac:spMkLst>
        </pc:spChg>
        <pc:spChg chg="add mod">
          <ac:chgData name="Galvez Martos, José Luis" userId="28a92693-c2d5-4aa7-b6ec-0dc05ca3fe38" providerId="ADAL" clId="{51663C70-4B4F-4129-AC16-B48247292649}" dt="2025-09-16T10:42:12.990" v="1819" actId="1076"/>
          <ac:spMkLst>
            <pc:docMk/>
            <pc:sldMk cId="851534839" sldId="264"/>
            <ac:spMk id="14" creationId="{765945D9-52F2-1A8E-F725-6A9C7A945B30}"/>
          </ac:spMkLst>
        </pc:spChg>
        <pc:spChg chg="add mod">
          <ac:chgData name="Galvez Martos, José Luis" userId="28a92693-c2d5-4aa7-b6ec-0dc05ca3fe38" providerId="ADAL" clId="{51663C70-4B4F-4129-AC16-B48247292649}" dt="2025-09-17T10:39:24.592" v="3271" actId="1076"/>
          <ac:spMkLst>
            <pc:docMk/>
            <pc:sldMk cId="851534839" sldId="264"/>
            <ac:spMk id="15" creationId="{9E9F4F5A-FB35-3057-8598-B52924925F7D}"/>
          </ac:spMkLst>
        </pc:spChg>
        <pc:spChg chg="add mod">
          <ac:chgData name="Galvez Martos, José Luis" userId="28a92693-c2d5-4aa7-b6ec-0dc05ca3fe38" providerId="ADAL" clId="{51663C70-4B4F-4129-AC16-B48247292649}" dt="2025-09-17T10:37:56.424" v="3249" actId="1076"/>
          <ac:spMkLst>
            <pc:docMk/>
            <pc:sldMk cId="851534839" sldId="264"/>
            <ac:spMk id="16" creationId="{57204B48-6F14-DCC4-AC80-1CE60C8C193A}"/>
          </ac:spMkLst>
        </pc:spChg>
        <pc:spChg chg="add mod">
          <ac:chgData name="Galvez Martos, José Luis" userId="28a92693-c2d5-4aa7-b6ec-0dc05ca3fe38" providerId="ADAL" clId="{51663C70-4B4F-4129-AC16-B48247292649}" dt="2025-09-17T10:39:21.856" v="3270" actId="1076"/>
          <ac:spMkLst>
            <pc:docMk/>
            <pc:sldMk cId="851534839" sldId="264"/>
            <ac:spMk id="17" creationId="{F6CC0E07-2385-BE62-E928-47BA6A36CCE4}"/>
          </ac:spMkLst>
        </pc:spChg>
        <pc:spChg chg="add mod">
          <ac:chgData name="Galvez Martos, José Luis" userId="28a92693-c2d5-4aa7-b6ec-0dc05ca3fe38" providerId="ADAL" clId="{51663C70-4B4F-4129-AC16-B48247292649}" dt="2025-09-17T10:37:56.101" v="3248" actId="1076"/>
          <ac:spMkLst>
            <pc:docMk/>
            <pc:sldMk cId="851534839" sldId="264"/>
            <ac:spMk id="18" creationId="{DC71FA34-ECFF-A0D4-5C4B-D6C5FAA32964}"/>
          </ac:spMkLst>
        </pc:spChg>
        <pc:spChg chg="add mod">
          <ac:chgData name="Galvez Martos, José Luis" userId="28a92693-c2d5-4aa7-b6ec-0dc05ca3fe38" providerId="ADAL" clId="{51663C70-4B4F-4129-AC16-B48247292649}" dt="2025-09-17T10:35:56.143" v="3237" actId="207"/>
          <ac:spMkLst>
            <pc:docMk/>
            <pc:sldMk cId="851534839" sldId="264"/>
            <ac:spMk id="19" creationId="{1F0A2705-6930-5838-2523-AA8A812E8361}"/>
          </ac:spMkLst>
        </pc:spChg>
        <pc:picChg chg="add mod ord modCrop">
          <ac:chgData name="Galvez Martos, José Luis" userId="28a92693-c2d5-4aa7-b6ec-0dc05ca3fe38" providerId="ADAL" clId="{51663C70-4B4F-4129-AC16-B48247292649}" dt="2025-09-16T06:55:14.735" v="70" actId="732"/>
          <ac:picMkLst>
            <pc:docMk/>
            <pc:sldMk cId="851534839" sldId="264"/>
            <ac:picMk id="4" creationId="{F998A495-E18A-D574-D573-6C6C722A5DA0}"/>
          </ac:picMkLst>
        </pc:picChg>
        <pc:picChg chg="add mod">
          <ac:chgData name="Galvez Martos, José Luis" userId="28a92693-c2d5-4aa7-b6ec-0dc05ca3fe38" providerId="ADAL" clId="{51663C70-4B4F-4129-AC16-B48247292649}" dt="2025-09-16T06:56:12.504" v="72" actId="1076"/>
          <ac:picMkLst>
            <pc:docMk/>
            <pc:sldMk cId="851534839" sldId="264"/>
            <ac:picMk id="6" creationId="{3625A40A-4E09-78E1-B4F2-568AE5769853}"/>
          </ac:picMkLst>
        </pc:picChg>
      </pc:sldChg>
      <pc:sldChg chg="addSp delSp modSp add mod modAnim">
        <pc:chgData name="Galvez Martos, José Luis" userId="28a92693-c2d5-4aa7-b6ec-0dc05ca3fe38" providerId="ADAL" clId="{51663C70-4B4F-4129-AC16-B48247292649}" dt="2025-09-18T04:20:21.217" v="3843"/>
        <pc:sldMkLst>
          <pc:docMk/>
          <pc:sldMk cId="1243322531" sldId="265"/>
        </pc:sldMkLst>
        <pc:spChg chg="add mod">
          <ac:chgData name="Galvez Martos, José Luis" userId="28a92693-c2d5-4aa7-b6ec-0dc05ca3fe38" providerId="ADAL" clId="{51663C70-4B4F-4129-AC16-B48247292649}" dt="2025-09-17T10:40:32.123" v="3272" actId="113"/>
          <ac:spMkLst>
            <pc:docMk/>
            <pc:sldMk cId="1243322531" sldId="265"/>
            <ac:spMk id="3" creationId="{7138D1B4-8BF7-41C0-3708-1B5C802AFA02}"/>
          </ac:spMkLst>
        </pc:spChg>
        <pc:spChg chg="add mod">
          <ac:chgData name="Galvez Martos, José Luis" userId="28a92693-c2d5-4aa7-b6ec-0dc05ca3fe38" providerId="ADAL" clId="{51663C70-4B4F-4129-AC16-B48247292649}" dt="2025-09-16T20:47:42.662" v="1932" actId="207"/>
          <ac:spMkLst>
            <pc:docMk/>
            <pc:sldMk cId="1243322531" sldId="265"/>
            <ac:spMk id="5" creationId="{CBCF91D6-9BC7-C549-57A7-7B493039FDE2}"/>
          </ac:spMkLst>
        </pc:spChg>
        <pc:spChg chg="add mod">
          <ac:chgData name="Galvez Martos, José Luis" userId="28a92693-c2d5-4aa7-b6ec-0dc05ca3fe38" providerId="ADAL" clId="{51663C70-4B4F-4129-AC16-B48247292649}" dt="2025-09-17T10:40:49.452" v="3306" actId="6549"/>
          <ac:spMkLst>
            <pc:docMk/>
            <pc:sldMk cId="1243322531" sldId="265"/>
            <ac:spMk id="7" creationId="{0AC5CF5B-673A-30D1-1A4C-97A3FE1875E4}"/>
          </ac:spMkLst>
        </pc:spChg>
        <pc:spChg chg="add mod">
          <ac:chgData name="Galvez Martos, José Luis" userId="28a92693-c2d5-4aa7-b6ec-0dc05ca3fe38" providerId="ADAL" clId="{51663C70-4B4F-4129-AC16-B48247292649}" dt="2025-09-16T10:43:44.903" v="1831" actId="1076"/>
          <ac:spMkLst>
            <pc:docMk/>
            <pc:sldMk cId="1243322531" sldId="265"/>
            <ac:spMk id="8" creationId="{70E75EE2-1967-9532-3A72-638FA17E7805}"/>
          </ac:spMkLst>
        </pc:spChg>
        <pc:spChg chg="add mod">
          <ac:chgData name="Galvez Martos, José Luis" userId="28a92693-c2d5-4aa7-b6ec-0dc05ca3fe38" providerId="ADAL" clId="{51663C70-4B4F-4129-AC16-B48247292649}" dt="2025-09-16T21:36:46.492" v="2113" actId="1076"/>
          <ac:spMkLst>
            <pc:docMk/>
            <pc:sldMk cId="1243322531" sldId="265"/>
            <ac:spMk id="20" creationId="{12760BDC-EDA1-CFE1-7074-DEF15783A9DF}"/>
          </ac:spMkLst>
        </pc:spChg>
        <pc:spChg chg="add mod">
          <ac:chgData name="Galvez Martos, José Luis" userId="28a92693-c2d5-4aa7-b6ec-0dc05ca3fe38" providerId="ADAL" clId="{51663C70-4B4F-4129-AC16-B48247292649}" dt="2025-09-17T10:40:36.726" v="3273" actId="113"/>
          <ac:spMkLst>
            <pc:docMk/>
            <pc:sldMk cId="1243322531" sldId="265"/>
            <ac:spMk id="21" creationId="{73C9B4D5-BC79-3AB3-707A-68749BE94F92}"/>
          </ac:spMkLst>
        </pc:spChg>
        <pc:spChg chg="add mod">
          <ac:chgData name="Galvez Martos, José Luis" userId="28a92693-c2d5-4aa7-b6ec-0dc05ca3fe38" providerId="ADAL" clId="{51663C70-4B4F-4129-AC16-B48247292649}" dt="2025-09-16T07:43:18.022" v="1215"/>
          <ac:spMkLst>
            <pc:docMk/>
            <pc:sldMk cId="1243322531" sldId="265"/>
            <ac:spMk id="25" creationId="{E8F988A4-7F3A-3BD7-9150-071E3B9F1D36}"/>
          </ac:spMkLst>
        </pc:spChg>
        <pc:spChg chg="add mod">
          <ac:chgData name="Galvez Martos, José Luis" userId="28a92693-c2d5-4aa7-b6ec-0dc05ca3fe38" providerId="ADAL" clId="{51663C70-4B4F-4129-AC16-B48247292649}" dt="2025-09-16T10:44:03.201" v="1833" actId="1076"/>
          <ac:spMkLst>
            <pc:docMk/>
            <pc:sldMk cId="1243322531" sldId="265"/>
            <ac:spMk id="26" creationId="{12958058-6979-CE38-5FFF-93C71EA1111D}"/>
          </ac:spMkLst>
        </pc:spChg>
        <pc:spChg chg="add mod">
          <ac:chgData name="Galvez Martos, José Luis" userId="28a92693-c2d5-4aa7-b6ec-0dc05ca3fe38" providerId="ADAL" clId="{51663C70-4B4F-4129-AC16-B48247292649}" dt="2025-09-16T10:44:09.292" v="1835" actId="1076"/>
          <ac:spMkLst>
            <pc:docMk/>
            <pc:sldMk cId="1243322531" sldId="265"/>
            <ac:spMk id="27" creationId="{0DDAFDBE-F3D6-DEDA-1451-75183B0FEF6D}"/>
          </ac:spMkLst>
        </pc:spChg>
        <pc:spChg chg="add mod">
          <ac:chgData name="Galvez Martos, José Luis" userId="28a92693-c2d5-4aa7-b6ec-0dc05ca3fe38" providerId="ADAL" clId="{51663C70-4B4F-4129-AC16-B48247292649}" dt="2025-09-16T21:36:46.492" v="2113" actId="1076"/>
          <ac:spMkLst>
            <pc:docMk/>
            <pc:sldMk cId="1243322531" sldId="265"/>
            <ac:spMk id="28" creationId="{413205E3-79AE-E30D-B331-533517A393F3}"/>
          </ac:spMkLst>
        </pc:spChg>
        <pc:spChg chg="add mod">
          <ac:chgData name="Galvez Martos, José Luis" userId="28a92693-c2d5-4aa7-b6ec-0dc05ca3fe38" providerId="ADAL" clId="{51663C70-4B4F-4129-AC16-B48247292649}" dt="2025-09-16T21:36:46.492" v="2113" actId="1076"/>
          <ac:spMkLst>
            <pc:docMk/>
            <pc:sldMk cId="1243322531" sldId="265"/>
            <ac:spMk id="29" creationId="{5B1D4AED-FC4B-D01C-CF63-2F6563D07F9A}"/>
          </ac:spMkLst>
        </pc:spChg>
        <pc:picChg chg="add mod">
          <ac:chgData name="Galvez Martos, José Luis" userId="28a92693-c2d5-4aa7-b6ec-0dc05ca3fe38" providerId="ADAL" clId="{51663C70-4B4F-4129-AC16-B48247292649}" dt="2025-09-16T07:43:18.022" v="1215"/>
          <ac:picMkLst>
            <pc:docMk/>
            <pc:sldMk cId="1243322531" sldId="265"/>
            <ac:picMk id="24" creationId="{2EB2074C-D3DE-8A22-DD39-4A768423C88C}"/>
          </ac:picMkLst>
        </pc:picChg>
      </pc:sldChg>
      <pc:sldChg chg="addSp delSp modSp new mod">
        <pc:chgData name="Galvez Martos, José Luis" userId="28a92693-c2d5-4aa7-b6ec-0dc05ca3fe38" providerId="ADAL" clId="{51663C70-4B4F-4129-AC16-B48247292649}" dt="2025-09-18T04:20:37.057" v="3844" actId="6549"/>
        <pc:sldMkLst>
          <pc:docMk/>
          <pc:sldMk cId="2184645815" sldId="266"/>
        </pc:sldMkLst>
        <pc:spChg chg="add mod">
          <ac:chgData name="Galvez Martos, José Luis" userId="28a92693-c2d5-4aa7-b6ec-0dc05ca3fe38" providerId="ADAL" clId="{51663C70-4B4F-4129-AC16-B48247292649}" dt="2025-09-18T04:20:37.057" v="3844" actId="6549"/>
          <ac:spMkLst>
            <pc:docMk/>
            <pc:sldMk cId="2184645815" sldId="266"/>
            <ac:spMk id="2" creationId="{AC3C08B1-2279-8A62-4F8B-74A16B6D621D}"/>
          </ac:spMkLst>
        </pc:spChg>
        <pc:spChg chg="add mod">
          <ac:chgData name="Galvez Martos, José Luis" userId="28a92693-c2d5-4aa7-b6ec-0dc05ca3fe38" providerId="ADAL" clId="{51663C70-4B4F-4129-AC16-B48247292649}" dt="2025-09-16T21:02:50.209" v="1959" actId="14100"/>
          <ac:spMkLst>
            <pc:docMk/>
            <pc:sldMk cId="2184645815" sldId="266"/>
            <ac:spMk id="6" creationId="{D489872D-4060-8CD1-BB07-8CFD6AC7E905}"/>
          </ac:spMkLst>
        </pc:spChg>
        <pc:spChg chg="add mod">
          <ac:chgData name="Galvez Martos, José Luis" userId="28a92693-c2d5-4aa7-b6ec-0dc05ca3fe38" providerId="ADAL" clId="{51663C70-4B4F-4129-AC16-B48247292649}" dt="2025-09-16T20:59:01.610" v="1947" actId="1076"/>
          <ac:spMkLst>
            <pc:docMk/>
            <pc:sldMk cId="2184645815" sldId="266"/>
            <ac:spMk id="11" creationId="{CA87A218-12C8-A7C1-FBE3-3924F4E78BA9}"/>
          </ac:spMkLst>
        </pc:spChg>
        <pc:picChg chg="add mod">
          <ac:chgData name="Galvez Martos, José Luis" userId="28a92693-c2d5-4aa7-b6ec-0dc05ca3fe38" providerId="ADAL" clId="{51663C70-4B4F-4129-AC16-B48247292649}" dt="2025-09-16T21:36:53.796" v="2114" actId="1076"/>
          <ac:picMkLst>
            <pc:docMk/>
            <pc:sldMk cId="2184645815" sldId="266"/>
            <ac:picMk id="8" creationId="{4937ACB1-6811-61B9-E08E-3E89C2B51A3A}"/>
          </ac:picMkLst>
        </pc:picChg>
      </pc:sldChg>
      <pc:sldChg chg="addSp delSp modSp new mod modAnim">
        <pc:chgData name="Galvez Martos, José Luis" userId="28a92693-c2d5-4aa7-b6ec-0dc05ca3fe38" providerId="ADAL" clId="{51663C70-4B4F-4129-AC16-B48247292649}" dt="2025-09-18T04:20:54.165" v="3845"/>
        <pc:sldMkLst>
          <pc:docMk/>
          <pc:sldMk cId="290483014" sldId="267"/>
        </pc:sldMkLst>
        <pc:spChg chg="add mod">
          <ac:chgData name="Galvez Martos, José Luis" userId="28a92693-c2d5-4aa7-b6ec-0dc05ca3fe38" providerId="ADAL" clId="{51663C70-4B4F-4129-AC16-B48247292649}" dt="2025-09-16T21:26:21.742" v="1988" actId="1037"/>
          <ac:spMkLst>
            <pc:docMk/>
            <pc:sldMk cId="290483014" sldId="267"/>
            <ac:spMk id="10" creationId="{24CCF0C9-78BB-6D0A-1183-02159B033EE8}"/>
          </ac:spMkLst>
        </pc:spChg>
        <pc:spChg chg="add mod">
          <ac:chgData name="Galvez Martos, José Luis" userId="28a92693-c2d5-4aa7-b6ec-0dc05ca3fe38" providerId="ADAL" clId="{51663C70-4B4F-4129-AC16-B48247292649}" dt="2025-09-16T10:14:14.943" v="1527" actId="14100"/>
          <ac:spMkLst>
            <pc:docMk/>
            <pc:sldMk cId="290483014" sldId="267"/>
            <ac:spMk id="13" creationId="{76413D6F-C418-A921-35E7-4840943B422B}"/>
          </ac:spMkLst>
        </pc:spChg>
        <pc:spChg chg="add mod">
          <ac:chgData name="Galvez Martos, José Luis" userId="28a92693-c2d5-4aa7-b6ec-0dc05ca3fe38" providerId="ADAL" clId="{51663C70-4B4F-4129-AC16-B48247292649}" dt="2025-09-16T10:06:10.920" v="1518" actId="1076"/>
          <ac:spMkLst>
            <pc:docMk/>
            <pc:sldMk cId="290483014" sldId="267"/>
            <ac:spMk id="14" creationId="{C70EEB3B-4128-F13A-D165-E4387BE51F41}"/>
          </ac:spMkLst>
        </pc:spChg>
        <pc:spChg chg="add mod">
          <ac:chgData name="Galvez Martos, José Luis" userId="28a92693-c2d5-4aa7-b6ec-0dc05ca3fe38" providerId="ADAL" clId="{51663C70-4B4F-4129-AC16-B48247292649}" dt="2025-09-16T10:53:19.723" v="1913" actId="1076"/>
          <ac:spMkLst>
            <pc:docMk/>
            <pc:sldMk cId="290483014" sldId="267"/>
            <ac:spMk id="23" creationId="{BBC465E4-8C3B-CF4B-2A6E-6E963867419F}"/>
          </ac:spMkLst>
        </pc:spChg>
        <pc:spChg chg="add mod">
          <ac:chgData name="Galvez Martos, José Luis" userId="28a92693-c2d5-4aa7-b6ec-0dc05ca3fe38" providerId="ADAL" clId="{51663C70-4B4F-4129-AC16-B48247292649}" dt="2025-09-16T10:53:01.817" v="1910" actId="1076"/>
          <ac:spMkLst>
            <pc:docMk/>
            <pc:sldMk cId="290483014" sldId="267"/>
            <ac:spMk id="24" creationId="{98A85033-CB51-80F6-629A-26CBDEC6F1E9}"/>
          </ac:spMkLst>
        </pc:spChg>
        <pc:spChg chg="add mod">
          <ac:chgData name="Galvez Martos, José Luis" userId="28a92693-c2d5-4aa7-b6ec-0dc05ca3fe38" providerId="ADAL" clId="{51663C70-4B4F-4129-AC16-B48247292649}" dt="2025-09-16T10:53:05.207" v="1912" actId="1076"/>
          <ac:spMkLst>
            <pc:docMk/>
            <pc:sldMk cId="290483014" sldId="267"/>
            <ac:spMk id="25" creationId="{EE4CC59B-47A5-D02D-7231-0A0A496FEE1C}"/>
          </ac:spMkLst>
        </pc:spChg>
        <pc:picChg chg="add mod ord">
          <ac:chgData name="Galvez Martos, José Luis" userId="28a92693-c2d5-4aa7-b6ec-0dc05ca3fe38" providerId="ADAL" clId="{51663C70-4B4F-4129-AC16-B48247292649}" dt="2025-09-16T10:52:06.299" v="1891" actId="167"/>
          <ac:picMkLst>
            <pc:docMk/>
            <pc:sldMk cId="290483014" sldId="267"/>
            <ac:picMk id="18" creationId="{C01CCB01-B97B-4AA9-A99A-D4A8342AC823}"/>
          </ac:picMkLst>
        </pc:picChg>
        <pc:picChg chg="add mod ord modCrop">
          <ac:chgData name="Galvez Martos, José Luis" userId="28a92693-c2d5-4aa7-b6ec-0dc05ca3fe38" providerId="ADAL" clId="{51663C70-4B4F-4129-AC16-B48247292649}" dt="2025-09-16T10:52:44.798" v="1904" actId="14100"/>
          <ac:picMkLst>
            <pc:docMk/>
            <pc:sldMk cId="290483014" sldId="267"/>
            <ac:picMk id="22" creationId="{5052DF7D-1971-EFDF-0A66-386F9FC44522}"/>
          </ac:picMkLst>
        </pc:picChg>
      </pc:sldChg>
      <pc:sldChg chg="addSp delSp modSp add mod">
        <pc:chgData name="Galvez Martos, José Luis" userId="28a92693-c2d5-4aa7-b6ec-0dc05ca3fe38" providerId="ADAL" clId="{51663C70-4B4F-4129-AC16-B48247292649}" dt="2025-09-16T21:26:55.846" v="1996"/>
        <pc:sldMkLst>
          <pc:docMk/>
          <pc:sldMk cId="1815716942" sldId="268"/>
        </pc:sldMkLst>
        <pc:spChg chg="add mod">
          <ac:chgData name="Galvez Martos, José Luis" userId="28a92693-c2d5-4aa7-b6ec-0dc05ca3fe38" providerId="ADAL" clId="{51663C70-4B4F-4129-AC16-B48247292649}" dt="2025-09-16T21:26:32.358" v="1990"/>
          <ac:spMkLst>
            <pc:docMk/>
            <pc:sldMk cId="1815716942" sldId="268"/>
            <ac:spMk id="14" creationId="{A1A4BB92-5D45-6A77-E241-8C2A11C6C4DC}"/>
          </ac:spMkLst>
        </pc:spChg>
        <pc:spChg chg="add mod">
          <ac:chgData name="Galvez Martos, José Luis" userId="28a92693-c2d5-4aa7-b6ec-0dc05ca3fe38" providerId="ADAL" clId="{51663C70-4B4F-4129-AC16-B48247292649}" dt="2025-09-16T21:26:55.846" v="1996"/>
          <ac:spMkLst>
            <pc:docMk/>
            <pc:sldMk cId="1815716942" sldId="268"/>
            <ac:spMk id="16" creationId="{88DD7102-2733-C2B8-9CF7-AD0816F54417}"/>
          </ac:spMkLst>
        </pc:spChg>
        <pc:graphicFrameChg chg="add mod">
          <ac:chgData name="Galvez Martos, José Luis" userId="28a92693-c2d5-4aa7-b6ec-0dc05ca3fe38" providerId="ADAL" clId="{51663C70-4B4F-4129-AC16-B48247292649}" dt="2025-09-16T21:26:12.798" v="1980" actId="167"/>
          <ac:graphicFrameMkLst>
            <pc:docMk/>
            <pc:sldMk cId="1815716942" sldId="268"/>
            <ac:graphicFrameMk id="4" creationId="{734D935D-D24C-659E-A7A3-448EEFECF84D}"/>
          </ac:graphicFrameMkLst>
        </pc:graphicFrameChg>
        <pc:graphicFrameChg chg="add mod">
          <ac:chgData name="Galvez Martos, José Luis" userId="28a92693-c2d5-4aa7-b6ec-0dc05ca3fe38" providerId="ADAL" clId="{51663C70-4B4F-4129-AC16-B48247292649}" dt="2025-09-16T21:26:52.652" v="1994" actId="167"/>
          <ac:graphicFrameMkLst>
            <pc:docMk/>
            <pc:sldMk cId="1815716942" sldId="268"/>
            <ac:graphicFrameMk id="5" creationId="{50D8CD10-B522-2E8C-7C5D-23B3DCDA207C}"/>
          </ac:graphicFrameMkLst>
        </pc:graphicFrameChg>
        <pc:picChg chg="add mod">
          <ac:chgData name="Galvez Martos, José Luis" userId="28a92693-c2d5-4aa7-b6ec-0dc05ca3fe38" providerId="ADAL" clId="{51663C70-4B4F-4129-AC16-B48247292649}" dt="2025-09-16T10:03:59.699" v="1504" actId="1076"/>
          <ac:picMkLst>
            <pc:docMk/>
            <pc:sldMk cId="1815716942" sldId="268"/>
            <ac:picMk id="6" creationId="{675CC4BE-314F-681A-CBE9-841F28B84481}"/>
          </ac:picMkLst>
        </pc:picChg>
        <pc:picChg chg="add mod">
          <ac:chgData name="Galvez Martos, José Luis" userId="28a92693-c2d5-4aa7-b6ec-0dc05ca3fe38" providerId="ADAL" clId="{51663C70-4B4F-4129-AC16-B48247292649}" dt="2025-09-16T10:04:26.690" v="1508" actId="1076"/>
          <ac:picMkLst>
            <pc:docMk/>
            <pc:sldMk cId="1815716942" sldId="268"/>
            <ac:picMk id="7" creationId="{3BE106AD-DB6C-37D3-B28C-178DF9FD7638}"/>
          </ac:picMkLst>
        </pc:picChg>
      </pc:sldChg>
      <pc:sldChg chg="addSp delSp modSp add mod modAnim">
        <pc:chgData name="Galvez Martos, José Luis" userId="28a92693-c2d5-4aa7-b6ec-0dc05ca3fe38" providerId="ADAL" clId="{51663C70-4B4F-4129-AC16-B48247292649}" dt="2025-09-18T04:25:24.599" v="3860"/>
        <pc:sldMkLst>
          <pc:docMk/>
          <pc:sldMk cId="517939132" sldId="269"/>
        </pc:sldMkLst>
        <pc:spChg chg="add mod">
          <ac:chgData name="Galvez Martos, José Luis" userId="28a92693-c2d5-4aa7-b6ec-0dc05ca3fe38" providerId="ADAL" clId="{51663C70-4B4F-4129-AC16-B48247292649}" dt="2025-09-16T10:33:01.557" v="1770" actId="1076"/>
          <ac:spMkLst>
            <pc:docMk/>
            <pc:sldMk cId="517939132" sldId="269"/>
            <ac:spMk id="8" creationId="{2E0BCD34-A73B-D0E0-F4C6-670602BC77DE}"/>
          </ac:spMkLst>
        </pc:spChg>
        <pc:spChg chg="add mod">
          <ac:chgData name="Galvez Martos, José Luis" userId="28a92693-c2d5-4aa7-b6ec-0dc05ca3fe38" providerId="ADAL" clId="{51663C70-4B4F-4129-AC16-B48247292649}" dt="2025-09-16T21:11:56.954" v="1975" actId="1076"/>
          <ac:spMkLst>
            <pc:docMk/>
            <pc:sldMk cId="517939132" sldId="269"/>
            <ac:spMk id="9" creationId="{92D62986-FDDF-6D27-FF06-4F3B4D35E7DB}"/>
          </ac:spMkLst>
        </pc:spChg>
        <pc:spChg chg="mod">
          <ac:chgData name="Galvez Martos, José Luis" userId="28a92693-c2d5-4aa7-b6ec-0dc05ca3fe38" providerId="ADAL" clId="{51663C70-4B4F-4129-AC16-B48247292649}" dt="2025-09-16T21:04:34.376" v="1969" actId="1076"/>
          <ac:spMkLst>
            <pc:docMk/>
            <pc:sldMk cId="517939132" sldId="269"/>
            <ac:spMk id="10" creationId="{24CCF0C9-78BB-6D0A-1183-02159B033EE8}"/>
          </ac:spMkLst>
        </pc:spChg>
        <pc:spChg chg="add mod">
          <ac:chgData name="Galvez Martos, José Luis" userId="28a92693-c2d5-4aa7-b6ec-0dc05ca3fe38" providerId="ADAL" clId="{51663C70-4B4F-4129-AC16-B48247292649}" dt="2025-09-16T15:24:41.464" v="1920" actId="1037"/>
          <ac:spMkLst>
            <pc:docMk/>
            <pc:sldMk cId="517939132" sldId="269"/>
            <ac:spMk id="17" creationId="{226F71B5-6969-75CB-E6E7-8A1F34E9BB3B}"/>
          </ac:spMkLst>
        </pc:spChg>
        <pc:spChg chg="add mod">
          <ac:chgData name="Galvez Martos, José Luis" userId="28a92693-c2d5-4aa7-b6ec-0dc05ca3fe38" providerId="ADAL" clId="{51663C70-4B4F-4129-AC16-B48247292649}" dt="2025-09-16T10:33:01.557" v="1770" actId="1076"/>
          <ac:spMkLst>
            <pc:docMk/>
            <pc:sldMk cId="517939132" sldId="269"/>
            <ac:spMk id="19" creationId="{83C33D9E-CDF2-40F6-96AB-7A5B5168C52F}"/>
          </ac:spMkLst>
        </pc:spChg>
        <pc:spChg chg="add mod">
          <ac:chgData name="Galvez Martos, José Luis" userId="28a92693-c2d5-4aa7-b6ec-0dc05ca3fe38" providerId="ADAL" clId="{51663C70-4B4F-4129-AC16-B48247292649}" dt="2025-09-16T10:33:01.557" v="1770" actId="1076"/>
          <ac:spMkLst>
            <pc:docMk/>
            <pc:sldMk cId="517939132" sldId="269"/>
            <ac:spMk id="20" creationId="{06AFE7E9-30C5-3ECB-6E65-46D0514962D8}"/>
          </ac:spMkLst>
        </pc:spChg>
        <pc:spChg chg="add mod">
          <ac:chgData name="Galvez Martos, José Luis" userId="28a92693-c2d5-4aa7-b6ec-0dc05ca3fe38" providerId="ADAL" clId="{51663C70-4B4F-4129-AC16-B48247292649}" dt="2025-09-16T10:32:51.170" v="1769" actId="6549"/>
          <ac:spMkLst>
            <pc:docMk/>
            <pc:sldMk cId="517939132" sldId="269"/>
            <ac:spMk id="21" creationId="{54920201-2C28-F616-8AB2-78DA3B9953C5}"/>
          </ac:spMkLst>
        </pc:spChg>
        <pc:spChg chg="add mod">
          <ac:chgData name="Galvez Martos, José Luis" userId="28a92693-c2d5-4aa7-b6ec-0dc05ca3fe38" providerId="ADAL" clId="{51663C70-4B4F-4129-AC16-B48247292649}" dt="2025-09-16T10:32:46.400" v="1768" actId="6549"/>
          <ac:spMkLst>
            <pc:docMk/>
            <pc:sldMk cId="517939132" sldId="269"/>
            <ac:spMk id="22" creationId="{FEE3B1F4-4ED7-1C8E-BD26-5D8AA0B8D591}"/>
          </ac:spMkLst>
        </pc:spChg>
        <pc:graphicFrameChg chg="mod">
          <ac:chgData name="Galvez Martos, José Luis" userId="28a92693-c2d5-4aa7-b6ec-0dc05ca3fe38" providerId="ADAL" clId="{51663C70-4B4F-4129-AC16-B48247292649}" dt="2025-09-16T21:07:20.877" v="1972"/>
          <ac:graphicFrameMkLst>
            <pc:docMk/>
            <pc:sldMk cId="517939132" sldId="269"/>
            <ac:graphicFrameMk id="4" creationId="{734D935D-D24C-659E-A7A3-448EEFECF84D}"/>
          </ac:graphicFrameMkLst>
        </pc:graphicFrameChg>
        <pc:graphicFrameChg chg="add mod">
          <ac:chgData name="Galvez Martos, José Luis" userId="28a92693-c2d5-4aa7-b6ec-0dc05ca3fe38" providerId="ADAL" clId="{51663C70-4B4F-4129-AC16-B48247292649}" dt="2025-09-16T21:07:25.648" v="1973"/>
          <ac:graphicFrameMkLst>
            <pc:docMk/>
            <pc:sldMk cId="517939132" sldId="269"/>
            <ac:graphicFrameMk id="12" creationId="{49745EF0-4622-BC6A-C9FC-E296FA25FB1A}"/>
          </ac:graphicFrameMkLst>
        </pc:graphicFrameChg>
        <pc:picChg chg="add mod">
          <ac:chgData name="Galvez Martos, José Luis" userId="28a92693-c2d5-4aa7-b6ec-0dc05ca3fe38" providerId="ADAL" clId="{51663C70-4B4F-4129-AC16-B48247292649}" dt="2025-09-16T10:33:01.557" v="1770" actId="1076"/>
          <ac:picMkLst>
            <pc:docMk/>
            <pc:sldMk cId="517939132" sldId="269"/>
            <ac:picMk id="2" creationId="{EEB697FB-7C96-58DB-9B16-BC4EC4122FE8}"/>
          </ac:picMkLst>
        </pc:picChg>
        <pc:picChg chg="add mod">
          <ac:chgData name="Galvez Martos, José Luis" userId="28a92693-c2d5-4aa7-b6ec-0dc05ca3fe38" providerId="ADAL" clId="{51663C70-4B4F-4129-AC16-B48247292649}" dt="2025-09-16T10:28:40.818" v="1726" actId="1076"/>
          <ac:picMkLst>
            <pc:docMk/>
            <pc:sldMk cId="517939132" sldId="269"/>
            <ac:picMk id="18" creationId="{147F5F82-8338-95E3-6608-FB94A4786209}"/>
          </ac:picMkLst>
        </pc:picChg>
      </pc:sldChg>
      <pc:sldChg chg="addSp modSp new mod modAnim">
        <pc:chgData name="Galvez Martos, José Luis" userId="28a92693-c2d5-4aa7-b6ec-0dc05ca3fe38" providerId="ADAL" clId="{51663C70-4B4F-4129-AC16-B48247292649}" dt="2025-09-18T04:21:14.562" v="3848"/>
        <pc:sldMkLst>
          <pc:docMk/>
          <pc:sldMk cId="32539518" sldId="270"/>
        </pc:sldMkLst>
        <pc:spChg chg="add mod">
          <ac:chgData name="Galvez Martos, José Luis" userId="28a92693-c2d5-4aa7-b6ec-0dc05ca3fe38" providerId="ADAL" clId="{51663C70-4B4F-4129-AC16-B48247292649}" dt="2025-09-16T21:27:23.340" v="1998"/>
          <ac:spMkLst>
            <pc:docMk/>
            <pc:sldMk cId="32539518" sldId="270"/>
            <ac:spMk id="3" creationId="{9BA9708D-C8CF-9648-5A0D-D73B4D85194D}"/>
          </ac:spMkLst>
        </pc:spChg>
        <pc:spChg chg="add mod">
          <ac:chgData name="Galvez Martos, José Luis" userId="28a92693-c2d5-4aa7-b6ec-0dc05ca3fe38" providerId="ADAL" clId="{51663C70-4B4F-4129-AC16-B48247292649}" dt="2025-09-17T07:31:43.774" v="2593" actId="1076"/>
          <ac:spMkLst>
            <pc:docMk/>
            <pc:sldMk cId="32539518" sldId="270"/>
            <ac:spMk id="4" creationId="{1EF5A3BE-5DCD-BBDB-58E8-E3F3EC967039}"/>
          </ac:spMkLst>
        </pc:spChg>
        <pc:spChg chg="add mod">
          <ac:chgData name="Galvez Martos, José Luis" userId="28a92693-c2d5-4aa7-b6ec-0dc05ca3fe38" providerId="ADAL" clId="{51663C70-4B4F-4129-AC16-B48247292649}" dt="2025-09-17T07:27:03.892" v="2513" actId="14100"/>
          <ac:spMkLst>
            <pc:docMk/>
            <pc:sldMk cId="32539518" sldId="270"/>
            <ac:spMk id="5" creationId="{CE1E1961-5CAE-4931-C6B7-3FE67E815260}"/>
          </ac:spMkLst>
        </pc:spChg>
        <pc:picChg chg="add mod modCrop">
          <ac:chgData name="Galvez Martos, José Luis" userId="28a92693-c2d5-4aa7-b6ec-0dc05ca3fe38" providerId="ADAL" clId="{51663C70-4B4F-4129-AC16-B48247292649}" dt="2025-09-17T07:30:07.453" v="2558" actId="1076"/>
          <ac:picMkLst>
            <pc:docMk/>
            <pc:sldMk cId="32539518" sldId="270"/>
            <ac:picMk id="2" creationId="{4D85778F-801E-7427-3514-21935C66DE9C}"/>
          </ac:picMkLst>
        </pc:picChg>
      </pc:sldChg>
      <pc:sldChg chg="addSp delSp modSp new mod modAnim">
        <pc:chgData name="Galvez Martos, José Luis" userId="28a92693-c2d5-4aa7-b6ec-0dc05ca3fe38" providerId="ADAL" clId="{51663C70-4B4F-4129-AC16-B48247292649}" dt="2025-09-18T04:25:47.729" v="3862"/>
        <pc:sldMkLst>
          <pc:docMk/>
          <pc:sldMk cId="2329403850" sldId="271"/>
        </pc:sldMkLst>
        <pc:spChg chg="add mod">
          <ac:chgData name="Galvez Martos, José Luis" userId="28a92693-c2d5-4aa7-b6ec-0dc05ca3fe38" providerId="ADAL" clId="{51663C70-4B4F-4129-AC16-B48247292649}" dt="2025-09-17T07:32:32.006" v="2599" actId="1076"/>
          <ac:spMkLst>
            <pc:docMk/>
            <pc:sldMk cId="2329403850" sldId="271"/>
            <ac:spMk id="7" creationId="{8C908DFE-EDFD-8F57-F4A2-BA16A3C5E15E}"/>
          </ac:spMkLst>
        </pc:spChg>
        <pc:spChg chg="add mod">
          <ac:chgData name="Galvez Martos, José Luis" userId="28a92693-c2d5-4aa7-b6ec-0dc05ca3fe38" providerId="ADAL" clId="{51663C70-4B4F-4129-AC16-B48247292649}" dt="2025-09-17T07:35:31.271" v="2925" actId="1076"/>
          <ac:spMkLst>
            <pc:docMk/>
            <pc:sldMk cId="2329403850" sldId="271"/>
            <ac:spMk id="8" creationId="{A98C1D78-649A-9CC8-B715-B255909913D1}"/>
          </ac:spMkLst>
        </pc:spChg>
        <pc:spChg chg="add mod">
          <ac:chgData name="Galvez Martos, José Luis" userId="28a92693-c2d5-4aa7-b6ec-0dc05ca3fe38" providerId="ADAL" clId="{51663C70-4B4F-4129-AC16-B48247292649}" dt="2025-09-17T07:35:29.107" v="2924" actId="1076"/>
          <ac:spMkLst>
            <pc:docMk/>
            <pc:sldMk cId="2329403850" sldId="271"/>
            <ac:spMk id="9" creationId="{8DA3ECEE-7E63-4C40-45D1-80903D7EE23D}"/>
          </ac:spMkLst>
        </pc:spChg>
        <pc:picChg chg="add mod">
          <ac:chgData name="Galvez Martos, José Luis" userId="28a92693-c2d5-4aa7-b6ec-0dc05ca3fe38" providerId="ADAL" clId="{51663C70-4B4F-4129-AC16-B48247292649}" dt="2025-09-16T21:36:36.388" v="2112" actId="1076"/>
          <ac:picMkLst>
            <pc:docMk/>
            <pc:sldMk cId="2329403850" sldId="271"/>
            <ac:picMk id="3" creationId="{645965DE-A919-00E4-97FB-2FE598E47DBA}"/>
          </ac:picMkLst>
        </pc:picChg>
        <pc:picChg chg="add mod">
          <ac:chgData name="Galvez Martos, José Luis" userId="28a92693-c2d5-4aa7-b6ec-0dc05ca3fe38" providerId="ADAL" clId="{51663C70-4B4F-4129-AC16-B48247292649}" dt="2025-09-16T21:36:36.388" v="2112" actId="1076"/>
          <ac:picMkLst>
            <pc:docMk/>
            <pc:sldMk cId="2329403850" sldId="271"/>
            <ac:picMk id="6" creationId="{EE326009-57DE-71EF-BADD-9AD1C6E4F876}"/>
          </ac:picMkLst>
        </pc:picChg>
        <pc:cxnChg chg="add">
          <ac:chgData name="Galvez Martos, José Luis" userId="28a92693-c2d5-4aa7-b6ec-0dc05ca3fe38" providerId="ADAL" clId="{51663C70-4B4F-4129-AC16-B48247292649}" dt="2025-09-17T07:35:41.214" v="2926" actId="11529"/>
          <ac:cxnSpMkLst>
            <pc:docMk/>
            <pc:sldMk cId="2329403850" sldId="271"/>
            <ac:cxnSpMk id="11" creationId="{602D5BC7-D5AA-5D3A-0892-6C9F4AC61021}"/>
          </ac:cxnSpMkLst>
        </pc:cxnChg>
      </pc:sldChg>
      <pc:sldChg chg="addSp modSp add mod modAnim">
        <pc:chgData name="Galvez Martos, José Luis" userId="28a92693-c2d5-4aa7-b6ec-0dc05ca3fe38" providerId="ADAL" clId="{51663C70-4B4F-4129-AC16-B48247292649}" dt="2025-09-18T04:17:20.970" v="3809"/>
        <pc:sldMkLst>
          <pc:docMk/>
          <pc:sldMk cId="4167418486" sldId="272"/>
        </pc:sldMkLst>
        <pc:spChg chg="add mod">
          <ac:chgData name="Galvez Martos, José Luis" userId="28a92693-c2d5-4aa7-b6ec-0dc05ca3fe38" providerId="ADAL" clId="{51663C70-4B4F-4129-AC16-B48247292649}" dt="2025-09-18T04:17:02.343" v="3808" actId="1076"/>
          <ac:spMkLst>
            <pc:docMk/>
            <pc:sldMk cId="4167418486" sldId="272"/>
            <ac:spMk id="2" creationId="{CC592E3E-48F3-02CC-E232-3F3B5E3DBFA0}"/>
          </ac:spMkLst>
        </pc:spChg>
      </pc:sldChg>
      <pc:sldChg chg="addSp modSp new mod">
        <pc:chgData name="Galvez Martos, José Luis" userId="28a92693-c2d5-4aa7-b6ec-0dc05ca3fe38" providerId="ADAL" clId="{51663C70-4B4F-4129-AC16-B48247292649}" dt="2025-09-17T10:51:58.734" v="3747" actId="108"/>
        <pc:sldMkLst>
          <pc:docMk/>
          <pc:sldMk cId="225928327" sldId="273"/>
        </pc:sldMkLst>
        <pc:spChg chg="mod">
          <ac:chgData name="Galvez Martos, José Luis" userId="28a92693-c2d5-4aa7-b6ec-0dc05ca3fe38" providerId="ADAL" clId="{51663C70-4B4F-4129-AC16-B48247292649}" dt="2025-09-17T10:51:58.734" v="3747" actId="108"/>
          <ac:spMkLst>
            <pc:docMk/>
            <pc:sldMk cId="225928327" sldId="273"/>
            <ac:spMk id="2" creationId="{2C3E1FAB-C5D9-0D5E-C0E7-7A1E3AB50002}"/>
          </ac:spMkLst>
        </pc:spChg>
        <pc:spChg chg="add mod">
          <ac:chgData name="Galvez Martos, José Luis" userId="28a92693-c2d5-4aa7-b6ec-0dc05ca3fe38" providerId="ADAL" clId="{51663C70-4B4F-4129-AC16-B48247292649}" dt="2025-09-17T10:51:42.272" v="3745" actId="1076"/>
          <ac:spMkLst>
            <pc:docMk/>
            <pc:sldMk cId="225928327" sldId="273"/>
            <ac:spMk id="3" creationId="{72C12124-0A77-FBA2-1884-6A384C4910DC}"/>
          </ac:spMkLst>
        </pc:spChg>
      </pc:sldChg>
      <pc:sldChg chg="modSp new del mod">
        <pc:chgData name="Galvez Martos, José Luis" userId="28a92693-c2d5-4aa7-b6ec-0dc05ca3fe38" providerId="ADAL" clId="{51663C70-4B4F-4129-AC16-B48247292649}" dt="2025-09-17T10:54:20.316" v="3764" actId="47"/>
        <pc:sldMkLst>
          <pc:docMk/>
          <pc:sldMk cId="179104511" sldId="27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59640994743733E-2"/>
          <c:y val="0.11023836674222645"/>
          <c:w val="0.82905179398749296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kg CO2eq / kg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España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0.61199999999999999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4-4A03-B6CD-E315B4403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894592"/>
        <c:axId val="1146890272"/>
      </c:barChart>
      <c:catAx>
        <c:axId val="11468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0272"/>
        <c:crosses val="autoZero"/>
        <c:auto val="1"/>
        <c:lblAlgn val="ctr"/>
        <c:lblOffset val="100"/>
        <c:noMultiLvlLbl val="0"/>
      </c:catAx>
      <c:valAx>
        <c:axId val="1146890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kg CO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eq / kg</a:t>
            </a:r>
          </a:p>
        </c:rich>
      </c:tx>
      <c:layout>
        <c:manualLayout>
          <c:xMode val="edge"/>
          <c:yMode val="edge"/>
          <c:x val="0.11988781085741591"/>
          <c:y val="0.13593749163770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653912401574805E-2"/>
          <c:y val="0.10320711717475903"/>
          <c:w val="0.82905179398749296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kg CO2eq / kg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Suiza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0.41399999999999998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D-435E-9734-7F0E5476A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894592"/>
        <c:axId val="1146890272"/>
      </c:barChart>
      <c:catAx>
        <c:axId val="11468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0272"/>
        <c:crosses val="autoZero"/>
        <c:auto val="1"/>
        <c:lblAlgn val="ctr"/>
        <c:lblOffset val="100"/>
        <c:noMultiLvlLbl val="0"/>
      </c:catAx>
      <c:valAx>
        <c:axId val="1146890272"/>
        <c:scaling>
          <c:orientation val="minMax"/>
          <c:max val="0.7000000000000000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kg CO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eq / kg</a:t>
            </a:r>
          </a:p>
        </c:rich>
      </c:tx>
      <c:layout>
        <c:manualLayout>
          <c:xMode val="edge"/>
          <c:yMode val="edge"/>
          <c:x val="0.38901709845636051"/>
          <c:y val="6.3281246107206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653912401574805E-2"/>
          <c:y val="0.10320711717475903"/>
          <c:w val="0.82905179398749296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kg CO2eq / kg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accent1">
                  <a:shade val="1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29-4717-A3D8-4C040BD98109}"/>
              </c:ext>
            </c:extLst>
          </c:dPt>
          <c:cat>
            <c:strRef>
              <c:f>Sheet1!$A$2:$A$3</c:f>
              <c:strCache>
                <c:ptCount val="2"/>
                <c:pt idx="0">
                  <c:v>RoW</c:v>
                </c:pt>
                <c:pt idx="1">
                  <c:v>España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1.0609999999999999</c:v>
                </c:pt>
                <c:pt idx="1">
                  <c:v>1.0149999999999999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9-4717-A3D8-4C040BD98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894592"/>
        <c:axId val="1146890272"/>
      </c:barChart>
      <c:catAx>
        <c:axId val="11468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0272"/>
        <c:crosses val="autoZero"/>
        <c:auto val="1"/>
        <c:lblAlgn val="ctr"/>
        <c:lblOffset val="100"/>
        <c:noMultiLvlLbl val="0"/>
      </c:catAx>
      <c:valAx>
        <c:axId val="1146890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kg CO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eq / kg</a:t>
            </a:r>
          </a:p>
        </c:rich>
      </c:tx>
      <c:layout>
        <c:manualLayout>
          <c:xMode val="edge"/>
          <c:yMode val="edge"/>
          <c:x val="0.36527039660939481"/>
          <c:y val="6.79687458188517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653912401574805E-2"/>
          <c:y val="0.10320711717475903"/>
          <c:w val="0.82905179398749296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kg CO2eq / kg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5F-4C1B-A278-D3F11131C35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C5F-4C1B-A278-D3F11131C352}"/>
              </c:ext>
            </c:extLst>
          </c:dPt>
          <c:cat>
            <c:strRef>
              <c:f>Sheet1!$A$2:$A$3</c:f>
              <c:strCache>
                <c:ptCount val="2"/>
                <c:pt idx="0">
                  <c:v>GLO</c:v>
                </c:pt>
                <c:pt idx="1">
                  <c:v>España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218</c:v>
                </c:pt>
                <c:pt idx="1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D-435E-9734-7F0E5476A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894592"/>
        <c:axId val="1146890272"/>
      </c:barChart>
      <c:catAx>
        <c:axId val="11468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0272"/>
        <c:crosses val="autoZero"/>
        <c:auto val="1"/>
        <c:lblAlgn val="ctr"/>
        <c:lblOffset val="100"/>
        <c:noMultiLvlLbl val="0"/>
      </c:catAx>
      <c:valAx>
        <c:axId val="1146890272"/>
        <c:scaling>
          <c:orientation val="minMax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89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D639B69-56A5-A2EE-FC4B-349F49D2D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BD5A59-AE5E-6135-81D8-F4829A0FEA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5368B-0459-4BC0-99C1-A37677881BCD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A727B7-702D-03A7-4A53-C52508C9FD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9A794C-3AAA-EF64-A91C-D4D9406C32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C6054-F02C-4657-B835-9CCE39A27F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2680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629BB-7FDC-46D6-830E-F804BF4D22A9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95B8E-89D2-4A46-A60A-FAC4252E3D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95B8E-89D2-4A46-A60A-FAC4252E3D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8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95B8E-89D2-4A46-A60A-FAC4252E3D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0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Consecuencia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Esto genera incertidumbre en los cálculos de ACV y limita la capacidad de tomar decisiones informadas en diseño, ejecución y certificación.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95B8E-89D2-4A46-A60A-FAC4252E3D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0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95B8E-89D2-4A46-A60A-FAC4252E3D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87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95B8E-89D2-4A46-A60A-FAC4252E3D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97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95B8E-89D2-4A46-A60A-FAC4252E3D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4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2DB83-0EE7-A943-9F25-D4B339468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81C077-B3C8-FF4C-85AD-4C5ACB214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8372FF-3EBD-3A42-B53A-B6B4CCE3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D454C5-C2F6-FA4D-AF58-D4B94A49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FF832E-CFFF-F340-993D-D966A523E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80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99009-1FDE-D94F-A1AC-D6A3E9A9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89A3F1-3762-2E4B-93AA-6DE4B0E9C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E05081-A7C8-824E-A6E9-A7F04E85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A8ECB-86EA-EB4D-93C6-8CDDB24D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E39C08-30C5-1F4D-B0F9-3042EBE5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FA5379-BB1B-DB34-D48C-922806FFB4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6FF658-0813-0B4D-9325-F30B28888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09651-46CF-C84E-9369-DFAD2CC86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2427DE-8CCE-A84E-8FC2-AF442825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6934C-62E5-8F4E-BA8D-B4B655E2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2763A0-1A79-7849-9654-FA67A042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475C41-1815-D667-8257-E74302CE4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91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B89A7-F2EE-1913-C75E-E6F195D9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74565A-EB53-CDE7-48C0-F513B2DEEA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A3C65-F433-A349-B7BC-B9435104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89224-C4CF-1646-9834-4904298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7EABC-AA41-E14A-AEF2-E2E2C830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39C970-8EEF-4A44-BC73-894F5204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CDA89E-E90E-7341-87AB-D3577840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5D5979C-CD6F-4B90-7F45-836714726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D1911-686F-EC46-BAAA-9C830A3D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92E17E-F446-B940-9B3F-DE93B77B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B380BC-ADA8-1A4A-9245-D59A822B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E750C7-B132-2647-8BAA-F297CD88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06FC78-05E2-AE41-BF29-1A4E63B5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2BDE63-C84E-E8CB-B896-6BA814E40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3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48CAD-C92C-CC45-B2BB-212A7DEB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EFE66-F85A-8D41-A7B2-CDCCEBBEB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888714-C180-A446-A1A7-0B3B640A9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A1D425-6A51-CD40-A995-52EF5B1C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77DE02-5A61-5D43-9011-4D1F11FA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F8EF0A-8D6D-CB45-9B06-DAC51CAD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2EF7E6-FEDF-2E50-4288-DDD19D62C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D23A9-978A-3047-8579-8CBA0505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1404F6-F403-E44C-AB93-49AFC604D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592CDD-BAC2-B749-8197-3F01DD5E0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45A180-F79F-B94A-BF04-E6545A0E6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85469A-AFE9-2E47-8042-AC9DBAE20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D51374-AB8D-704E-A8FC-0860ECE1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CD88EF-4DC8-534C-A881-4DE15F2F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B44FC9-5657-2940-86FC-8A819C35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286B8FA-EF36-C2AA-AD9A-D4DFC2692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4AB9B-6B76-D04A-9F53-4B8EA73F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AFC2AB-BB62-FF42-8695-497701B5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93538A-8935-6840-B77D-0124101A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7C0E69-766A-1C43-8949-EE5C6627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4D9E41-5A33-10E1-8635-3D694D757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0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66CFAB-0934-1B49-8F38-76ADC241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BC141F-E92B-C24F-BAD8-452B88E8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4940B-1E8C-324B-8768-4270500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B9F39A-9757-DAE8-2B02-312C5A464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5FD79-FA65-804D-AAFB-7123E386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1428B9-87E8-E340-87E7-031CC2FDC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C3FD3A-7809-FA4B-80A7-5C1711F6E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B0ED91-0CD9-464F-B39F-BE2EEFC4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477F11-C0C6-754E-8EB7-002946B7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465936-5976-C840-A0CB-CAEB754B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E3E12A-7F40-5789-4700-3E177BC7F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2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7C2D6-2DE0-6847-927E-A5CF95BE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7EC6DB-8FB7-5640-A80F-023DD23AA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6D5ADF-ECB5-DA41-A23A-F0DB2A8B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C9A526-CF81-704E-B980-359A6B4E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4D96C4-BB5C-4744-B878-B25530EE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175017-0AFE-2C48-914A-10AC6DED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‹#›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3E619F2-2847-85B5-E213-1C21A5A02A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8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6">
            <a:extLst>
              <a:ext uri="{FF2B5EF4-FFF2-40B4-BE49-F238E27FC236}">
                <a16:creationId xmlns:a16="http://schemas.microsoft.com/office/drawing/2014/main" id="{365BADE7-4C57-A521-8AF1-E5C5755CDD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1439" y="48188"/>
            <a:ext cx="1500437" cy="633873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550BA7-CF60-8040-8FF7-0ED5A27A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F1AB25-F366-FD4E-9C03-2465E1F80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BB9CAE-54C6-FC96-0778-0059C68FBA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10522" y="136525"/>
            <a:ext cx="1286555" cy="5225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5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D3814-EC1D-7A4E-8106-82B5D59A7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708" y="4054765"/>
            <a:ext cx="10344727" cy="2135936"/>
          </a:xfrm>
        </p:spPr>
        <p:txBody>
          <a:bodyPr anchor="ctr">
            <a:normAutofit fontScale="90000"/>
          </a:bodyPr>
          <a:lstStyle/>
          <a:p>
            <a:r>
              <a:rPr lang="es-ES" sz="5400" b="1" dirty="0">
                <a:solidFill>
                  <a:srgbClr val="375EB0"/>
                </a:solidFill>
              </a:rPr>
              <a:t>Optimización de datos para la verificación de la huella de carbono en edificación: avances y retos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674EE4-FD8B-FEE3-1EC6-DC8C01BB1639}"/>
              </a:ext>
            </a:extLst>
          </p:cNvPr>
          <p:cNvSpPr txBox="1"/>
          <p:nvPr/>
        </p:nvSpPr>
        <p:spPr>
          <a:xfrm>
            <a:off x="1" y="619070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rgbClr val="375EB0"/>
                </a:solidFill>
              </a:rPr>
              <a:t>Por </a:t>
            </a:r>
            <a:r>
              <a:rPr lang="es-ES" sz="2400" b="1" dirty="0">
                <a:solidFill>
                  <a:srgbClr val="375EB0"/>
                </a:solidFill>
              </a:rPr>
              <a:t>José Luis Gálvez Martos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346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C08B1-2279-8A62-4F8B-74A16B6D6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1368234"/>
            <a:ext cx="7315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🚧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Problema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n-US" dirty="0">
                <a:latin typeface="Arial" panose="020B0604020202020204" pitchFamily="34" charset="0"/>
              </a:rPr>
              <a:t>	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Falta de DAP específicas en construcción (ej. España) y alta 	incertidumbre.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🛠️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Propuesta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n-US" dirty="0">
                <a:latin typeface="Arial" panose="020B0604020202020204" pitchFamily="34" charset="0"/>
              </a:rPr>
              <a:t>	</a:t>
            </a:r>
            <a:r>
              <a:rPr lang="es-ES" altLang="en-US" dirty="0" err="1">
                <a:latin typeface="Arial" panose="020B0604020202020204" pitchFamily="34" charset="0"/>
              </a:rPr>
              <a:t>D</a:t>
            </a:r>
            <a:r>
              <a:rPr kumimoji="0" lang="es-E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atasets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genéricos basados en </a:t>
            </a:r>
            <a:r>
              <a:rPr kumimoji="0" lang="es-E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ecoinvent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 para calcular 	huella de carbono (A1–A3) en fases iniciales de diseño.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💻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Solución</a:t>
            </a:r>
            <a:endParaRPr kumimoji="0" lang="es-E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n-US" dirty="0">
                <a:latin typeface="Arial" panose="020B0604020202020204" pitchFamily="34" charset="0"/>
              </a:rPr>
              <a:t>	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algoritmo en </a:t>
            </a:r>
            <a:r>
              <a:rPr kumimoji="0" lang="es-E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Brightway2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que regionaliza inventarios usando 	jerarquía geográfica automática.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📊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Resultado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n-US" dirty="0">
                <a:latin typeface="Arial" panose="020B0604020202020204" pitchFamily="34" charset="0"/>
              </a:rPr>
              <a:t>	</a:t>
            </a:r>
            <a:r>
              <a:rPr kumimoji="0" lang="es-E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datasets</a:t>
            </a:r>
            <a:r>
              <a:rPr kumimoji="0" lang="es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corregidos y regionalizados, exportables a CSV, 	con trazabilidad e impactos ambientales por actividad.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9872D-4060-8CD1-BB07-8CFD6AC7E905}"/>
              </a:ext>
            </a:extLst>
          </p:cNvPr>
          <p:cNvSpPr txBox="1"/>
          <p:nvPr/>
        </p:nvSpPr>
        <p:spPr>
          <a:xfrm>
            <a:off x="3155225" y="5500233"/>
            <a:ext cx="8858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*🌍 </a:t>
            </a:r>
            <a:r>
              <a:rPr kumimoji="0" lang="es-E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Ecoinvent</a:t>
            </a:r>
            <a:r>
              <a:rPr kumimoji="0" lang="es-E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 una</a:t>
            </a:r>
            <a:r>
              <a:rPr kumimoji="0" lang="es-E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 de datos de </a:t>
            </a:r>
            <a:r>
              <a:rPr kumimoji="0" lang="es-E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inventariosambientales</a:t>
            </a:r>
            <a:r>
              <a:rPr kumimoji="0" lang="es-E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globalmente reconocida para ACV consistentes y comparables</a:t>
            </a:r>
            <a:endParaRPr lang="en-GB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7ACB1-6811-61B9-E08E-3E89C2B51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09700"/>
            <a:ext cx="1667101" cy="4191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87A218-12C8-A7C1-FBE3-3924F4E78BA9}"/>
              </a:ext>
            </a:extLst>
          </p:cNvPr>
          <p:cNvSpPr txBox="1">
            <a:spLocks/>
          </p:cNvSpPr>
          <p:nvPr/>
        </p:nvSpPr>
        <p:spPr>
          <a:xfrm>
            <a:off x="457200" y="70545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/>
              <a:t>Regionalización de bases de datos genéricas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645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052DF7D-1971-EFDF-0A66-386F9FC4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5"/>
          <a:stretch/>
        </p:blipFill>
        <p:spPr>
          <a:xfrm>
            <a:off x="8982075" y="812343"/>
            <a:ext cx="1739265" cy="4915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CCB01-B97B-4AA9-A99A-D4A8342AC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232"/>
            <a:ext cx="8362912" cy="5090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CF0C9-78BB-6D0A-1183-02159B033EE8}"/>
              </a:ext>
            </a:extLst>
          </p:cNvPr>
          <p:cNvSpPr txBox="1"/>
          <p:nvPr/>
        </p:nvSpPr>
        <p:spPr>
          <a:xfrm>
            <a:off x="2222500" y="406400"/>
            <a:ext cx="4747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 kg de </a:t>
            </a:r>
            <a:r>
              <a:rPr lang="es-ES" sz="2400" dirty="0">
                <a:solidFill>
                  <a:srgbClr val="0000FF"/>
                </a:solidFill>
              </a:rPr>
              <a:t>baldosa cerámica</a:t>
            </a:r>
            <a:r>
              <a:rPr lang="es-ES" dirty="0"/>
              <a:t>, </a:t>
            </a:r>
            <a:r>
              <a:rPr lang="es-ES" dirty="0" err="1"/>
              <a:t>ecoinvent</a:t>
            </a:r>
            <a:r>
              <a:rPr lang="es-ES" dirty="0"/>
              <a:t>, </a:t>
            </a:r>
            <a:r>
              <a:rPr lang="es-ES" sz="2000" i="1" dirty="0"/>
              <a:t>Suiza</a:t>
            </a:r>
            <a:endParaRPr lang="en-GB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413D6F-C418-A921-35E7-4840943B422B}"/>
              </a:ext>
            </a:extLst>
          </p:cNvPr>
          <p:cNvSpPr txBox="1"/>
          <p:nvPr/>
        </p:nvSpPr>
        <p:spPr>
          <a:xfrm>
            <a:off x="9321800" y="463034"/>
            <a:ext cx="104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i="1" dirty="0"/>
              <a:t>España</a:t>
            </a:r>
            <a:endParaRPr lang="en-GB" i="1" dirty="0"/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C70EEB3B-4128-F13A-D165-E4387BE51F41}"/>
              </a:ext>
            </a:extLst>
          </p:cNvPr>
          <p:cNvSpPr/>
          <p:nvPr/>
        </p:nvSpPr>
        <p:spPr>
          <a:xfrm>
            <a:off x="8140700" y="366137"/>
            <a:ext cx="1041400" cy="563126"/>
          </a:xfrm>
          <a:prstGeom prst="stripedRightArrow">
            <a:avLst>
              <a:gd name="adj1" fmla="val 43123"/>
              <a:gd name="adj2" fmla="val 7407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BBC465E4-8C3B-CF4B-2A6E-6E963867419F}"/>
              </a:ext>
            </a:extLst>
          </p:cNvPr>
          <p:cNvSpPr/>
          <p:nvPr/>
        </p:nvSpPr>
        <p:spPr>
          <a:xfrm>
            <a:off x="8481050" y="3220204"/>
            <a:ext cx="461645" cy="563126"/>
          </a:xfrm>
          <a:prstGeom prst="stripedRightArrow">
            <a:avLst>
              <a:gd name="adj1" fmla="val 43123"/>
              <a:gd name="adj2" fmla="val 5096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98A85033-CB51-80F6-629A-26CBDEC6F1E9}"/>
              </a:ext>
            </a:extLst>
          </p:cNvPr>
          <p:cNvSpPr/>
          <p:nvPr/>
        </p:nvSpPr>
        <p:spPr>
          <a:xfrm>
            <a:off x="8441671" y="4991477"/>
            <a:ext cx="461645" cy="563126"/>
          </a:xfrm>
          <a:prstGeom prst="stripedRightArrow">
            <a:avLst>
              <a:gd name="adj1" fmla="val 43123"/>
              <a:gd name="adj2" fmla="val 5096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Striped Right 24">
            <a:extLst>
              <a:ext uri="{FF2B5EF4-FFF2-40B4-BE49-F238E27FC236}">
                <a16:creationId xmlns:a16="http://schemas.microsoft.com/office/drawing/2014/main" id="{EE4CC59B-47A5-D02D-7231-0A0A496FEE1C}"/>
              </a:ext>
            </a:extLst>
          </p:cNvPr>
          <p:cNvSpPr/>
          <p:nvPr/>
        </p:nvSpPr>
        <p:spPr>
          <a:xfrm>
            <a:off x="8421967" y="2012057"/>
            <a:ext cx="461645" cy="563126"/>
          </a:xfrm>
          <a:prstGeom prst="stripedRightArrow">
            <a:avLst>
              <a:gd name="adj1" fmla="val 43123"/>
              <a:gd name="adj2" fmla="val 5096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0D8CD10-B522-2E8C-7C5D-23B3DCDA2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377947"/>
              </p:ext>
            </p:extLst>
          </p:nvPr>
        </p:nvGraphicFramePr>
        <p:xfrm>
          <a:off x="7061200" y="365899"/>
          <a:ext cx="48133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34D935D-D24C-659E-A7A3-448EEFECF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294087"/>
              </p:ext>
            </p:extLst>
          </p:nvPr>
        </p:nvGraphicFramePr>
        <p:xfrm>
          <a:off x="1981200" y="338666"/>
          <a:ext cx="48133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75CC4BE-314F-681A-CBE9-841F28B84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847340"/>
            <a:ext cx="581660" cy="5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undefined">
            <a:extLst>
              <a:ext uri="{FF2B5EF4-FFF2-40B4-BE49-F238E27FC236}">
                <a16:creationId xmlns:a16="http://schemas.microsoft.com/office/drawing/2014/main" id="{3BE106AD-DB6C-37D3-B28C-178DF9FD7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44" y="1961832"/>
            <a:ext cx="876411" cy="5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A4BB92-5D45-6A77-E241-8C2A11C6C4DC}"/>
              </a:ext>
            </a:extLst>
          </p:cNvPr>
          <p:cNvSpPr txBox="1"/>
          <p:nvPr/>
        </p:nvSpPr>
        <p:spPr>
          <a:xfrm>
            <a:off x="2222500" y="406400"/>
            <a:ext cx="4747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 kg de </a:t>
            </a:r>
            <a:r>
              <a:rPr lang="es-ES" sz="2400" dirty="0">
                <a:solidFill>
                  <a:srgbClr val="0000FF"/>
                </a:solidFill>
              </a:rPr>
              <a:t>baldosa cerámica</a:t>
            </a:r>
            <a:r>
              <a:rPr lang="es-ES" dirty="0"/>
              <a:t>, </a:t>
            </a:r>
            <a:r>
              <a:rPr lang="es-ES" dirty="0" err="1"/>
              <a:t>ecoinvent</a:t>
            </a:r>
            <a:r>
              <a:rPr lang="es-ES" dirty="0"/>
              <a:t>, </a:t>
            </a:r>
            <a:r>
              <a:rPr lang="es-ES" sz="2000" i="1" dirty="0"/>
              <a:t>Suiza</a:t>
            </a:r>
            <a:endParaRPr lang="en-GB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D7102-2733-C2B8-9CF7-AD0816F54417}"/>
              </a:ext>
            </a:extLst>
          </p:cNvPr>
          <p:cNvSpPr txBox="1"/>
          <p:nvPr/>
        </p:nvSpPr>
        <p:spPr>
          <a:xfrm>
            <a:off x="9321800" y="463034"/>
            <a:ext cx="104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i="1" dirty="0"/>
              <a:t>España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1571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9745EF0-4622-BC6A-C9FC-E296FA25F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761224"/>
              </p:ext>
            </p:extLst>
          </p:nvPr>
        </p:nvGraphicFramePr>
        <p:xfrm>
          <a:off x="6064051" y="517546"/>
          <a:ext cx="48133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34D935D-D24C-659E-A7A3-448EEFECF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949324"/>
              </p:ext>
            </p:extLst>
          </p:nvPr>
        </p:nvGraphicFramePr>
        <p:xfrm>
          <a:off x="901911" y="524706"/>
          <a:ext cx="48133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4CCF0C9-78BB-6D0A-1183-02159B033EE8}"/>
              </a:ext>
            </a:extLst>
          </p:cNvPr>
          <p:cNvSpPr txBox="1"/>
          <p:nvPr/>
        </p:nvSpPr>
        <p:spPr>
          <a:xfrm>
            <a:off x="1841289" y="252705"/>
            <a:ext cx="37257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1 m</a:t>
            </a:r>
            <a:r>
              <a:rPr lang="es-ES" baseline="30000" dirty="0"/>
              <a:t>3</a:t>
            </a:r>
            <a:r>
              <a:rPr lang="es-ES" dirty="0"/>
              <a:t> </a:t>
            </a:r>
            <a:r>
              <a:rPr lang="es-ES" sz="2400" b="1" dirty="0">
                <a:solidFill>
                  <a:srgbClr val="0000FF"/>
                </a:solidFill>
              </a:rPr>
              <a:t>hormigón</a:t>
            </a:r>
            <a:r>
              <a:rPr lang="es-ES" dirty="0"/>
              <a:t>, 20MPa, CEM II</a:t>
            </a:r>
            <a:endParaRPr lang="en-GB" dirty="0"/>
          </a:p>
        </p:txBody>
      </p:sp>
      <p:pic>
        <p:nvPicPr>
          <p:cNvPr id="2" name="Picture 1" descr="undefined">
            <a:extLst>
              <a:ext uri="{FF2B5EF4-FFF2-40B4-BE49-F238E27FC236}">
                <a16:creationId xmlns:a16="http://schemas.microsoft.com/office/drawing/2014/main" id="{EEB697FB-7C96-58DB-9B16-BC4EC4122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31" y="4226453"/>
            <a:ext cx="419100" cy="2788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0BCD34-A73B-D0E0-F4C6-670602BC77DE}"/>
              </a:ext>
            </a:extLst>
          </p:cNvPr>
          <p:cNvSpPr txBox="1"/>
          <p:nvPr/>
        </p:nvSpPr>
        <p:spPr>
          <a:xfrm>
            <a:off x="1989431" y="1923362"/>
            <a:ext cx="48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🌐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62986-FDDF-6D27-FF06-4F3B4D35E7DB}"/>
              </a:ext>
            </a:extLst>
          </p:cNvPr>
          <p:cNvSpPr txBox="1"/>
          <p:nvPr/>
        </p:nvSpPr>
        <p:spPr>
          <a:xfrm>
            <a:off x="6417473" y="286713"/>
            <a:ext cx="393323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1 kg </a:t>
            </a:r>
            <a:r>
              <a:rPr lang="es-ES" sz="2400" b="1" dirty="0">
                <a:solidFill>
                  <a:srgbClr val="0000FF"/>
                </a:solidFill>
              </a:rPr>
              <a:t>vidrio plano</a:t>
            </a:r>
            <a:r>
              <a:rPr lang="es-ES" dirty="0"/>
              <a:t>, sin recubrimiento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6F71B5-6969-75CB-E6E7-8A1F34E9BB3B}"/>
              </a:ext>
            </a:extLst>
          </p:cNvPr>
          <p:cNvSpPr txBox="1"/>
          <p:nvPr/>
        </p:nvSpPr>
        <p:spPr>
          <a:xfrm>
            <a:off x="7204516" y="1719974"/>
            <a:ext cx="548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kern="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🌍</a:t>
            </a:r>
            <a:endParaRPr lang="en-GB" sz="3200" dirty="0"/>
          </a:p>
        </p:txBody>
      </p:sp>
      <p:pic>
        <p:nvPicPr>
          <p:cNvPr id="18" name="Picture 17" descr="undefined">
            <a:extLst>
              <a:ext uri="{FF2B5EF4-FFF2-40B4-BE49-F238E27FC236}">
                <a16:creationId xmlns:a16="http://schemas.microsoft.com/office/drawing/2014/main" id="{147F5F82-8338-95E3-6608-FB94A4786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00" y="4092152"/>
            <a:ext cx="419100" cy="27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C33D9E-CDF2-40F6-96AB-7A5B5168C52F}"/>
              </a:ext>
            </a:extLst>
          </p:cNvPr>
          <p:cNvSpPr txBox="1"/>
          <p:nvPr/>
        </p:nvSpPr>
        <p:spPr>
          <a:xfrm>
            <a:off x="2132898" y="139207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218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AFE7E9-30C5-3ECB-6E65-46D0514962D8}"/>
              </a:ext>
            </a:extLst>
          </p:cNvPr>
          <p:cNvSpPr txBox="1"/>
          <p:nvPr/>
        </p:nvSpPr>
        <p:spPr>
          <a:xfrm>
            <a:off x="4132459" y="157674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213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920201-2C28-F616-8AB2-78DA3B9953C5}"/>
              </a:ext>
            </a:extLst>
          </p:cNvPr>
          <p:cNvSpPr txBox="1"/>
          <p:nvPr/>
        </p:nvSpPr>
        <p:spPr>
          <a:xfrm>
            <a:off x="7170817" y="118053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1.061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E3B1F4-4ED7-1C8E-BD26-5D8AA0B8D591}"/>
              </a:ext>
            </a:extLst>
          </p:cNvPr>
          <p:cNvSpPr txBox="1"/>
          <p:nvPr/>
        </p:nvSpPr>
        <p:spPr>
          <a:xfrm>
            <a:off x="9181114" y="358791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1.015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93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5778F-801E-7427-3514-21935C66D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9"/>
          <a:stretch/>
        </p:blipFill>
        <p:spPr bwMode="auto">
          <a:xfrm>
            <a:off x="480817" y="1542626"/>
            <a:ext cx="2916192" cy="37727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A9708D-C8CF-9648-5A0D-D73B4D85194D}"/>
              </a:ext>
            </a:extLst>
          </p:cNvPr>
          <p:cNvSpPr txBox="1">
            <a:spLocks/>
          </p:cNvSpPr>
          <p:nvPr/>
        </p:nvSpPr>
        <p:spPr>
          <a:xfrm>
            <a:off x="457200" y="70545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/>
              <a:t>Representatividad de la huella de carbono</a:t>
            </a:r>
            <a:endParaRPr lang="en-GB" sz="44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EF5A3BE-5DCD-BBDB-58E8-E3F3EC967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051" y="1542626"/>
            <a:ext cx="703909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Los estándares ACV piden </a:t>
            </a:r>
            <a:r>
              <a:rPr lang="es-ES" sz="2800" b="1" dirty="0"/>
              <a:t>&lt; 3–5 % de pérdida acumulada</a:t>
            </a:r>
            <a:r>
              <a:rPr lang="es-ES" sz="2800" dirty="0"/>
              <a:t> para asegurar representatividad.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Esos criterios vienen de otros sectores, </a:t>
            </a:r>
            <a:r>
              <a:rPr lang="es-ES" sz="2800" b="1" dirty="0"/>
              <a:t>menos complejos que la edificación</a:t>
            </a:r>
            <a:r>
              <a:rPr lang="es-ES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b="1" dirty="0"/>
              <a:t>Método aplicado:</a:t>
            </a:r>
            <a:r>
              <a:rPr lang="es-ES" sz="2800" dirty="0"/>
              <a:t> lista de materiales de una obra, cuantificando </a:t>
            </a:r>
            <a:r>
              <a:rPr lang="es-ES" sz="2800" b="1" dirty="0"/>
              <a:t>masa y huella de carbono embebida</a:t>
            </a:r>
            <a:r>
              <a:rPr lang="es-ES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1961-5CAE-4931-C6B7-3FE67E815260}"/>
              </a:ext>
            </a:extLst>
          </p:cNvPr>
          <p:cNvSpPr txBox="1"/>
          <p:nvPr/>
        </p:nvSpPr>
        <p:spPr>
          <a:xfrm>
            <a:off x="480817" y="5197778"/>
            <a:ext cx="358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Huellas de carbono A1-A3 típicas por material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2539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965DE-A919-00E4-97FB-2FE598E4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8" y="1208133"/>
            <a:ext cx="5793562" cy="37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26009-57DE-71EF-BADD-9AD1C6E4F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08133"/>
            <a:ext cx="5786225" cy="3780000"/>
          </a:xfrm>
          <a:prstGeom prst="rect">
            <a:avLst/>
          </a:prstGeom>
          <a:noFill/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C908DFE-EDFD-8F57-F4A2-BA16A3C5E15E}"/>
              </a:ext>
            </a:extLst>
          </p:cNvPr>
          <p:cNvSpPr/>
          <p:nvPr/>
        </p:nvSpPr>
        <p:spPr>
          <a:xfrm>
            <a:off x="1276350" y="1922417"/>
            <a:ext cx="215900" cy="5207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C1D78-649A-9CC8-B715-B255909913D1}"/>
              </a:ext>
            </a:extLst>
          </p:cNvPr>
          <p:cNvSpPr txBox="1"/>
          <p:nvPr/>
        </p:nvSpPr>
        <p:spPr>
          <a:xfrm>
            <a:off x="1927225" y="2782933"/>
            <a:ext cx="353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Los 20 elementos con más masa representan el 90% de la masa y el 72% de la huella de carbono</a:t>
            </a:r>
            <a:endParaRPr lang="en-GB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3ECEE-7E63-4C40-45D1-80903D7EE23D}"/>
              </a:ext>
            </a:extLst>
          </p:cNvPr>
          <p:cNvSpPr txBox="1"/>
          <p:nvPr/>
        </p:nvSpPr>
        <p:spPr>
          <a:xfrm>
            <a:off x="8010525" y="2505934"/>
            <a:ext cx="3051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La representatividad por huella de carbono puede ser muy útil en la optimización conjunta circularidad – huella de carbono</a:t>
            </a:r>
            <a:endParaRPr lang="en-GB" i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5BC7-D5AA-5D3A-0892-6C9F4AC61021}"/>
              </a:ext>
            </a:extLst>
          </p:cNvPr>
          <p:cNvCxnSpPr/>
          <p:nvPr/>
        </p:nvCxnSpPr>
        <p:spPr>
          <a:xfrm>
            <a:off x="1492250" y="2505934"/>
            <a:ext cx="434975" cy="415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4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1FAB-C5D9-0D5E-C0E7-7A1E3AB5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/>
              <a:t>Take</a:t>
            </a:r>
            <a:r>
              <a:rPr lang="es-ES" b="1" dirty="0"/>
              <a:t>-home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12124-0A77-FBA2-1884-6A384C4910DC}"/>
              </a:ext>
            </a:extLst>
          </p:cNvPr>
          <p:cNvSpPr txBox="1"/>
          <p:nvPr/>
        </p:nvSpPr>
        <p:spPr>
          <a:xfrm>
            <a:off x="3900055" y="1305288"/>
            <a:ext cx="73798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Existe un gran margen de mejora en la </a:t>
            </a:r>
            <a:r>
              <a:rPr lang="es-ES" sz="2800" b="1" dirty="0"/>
              <a:t>disponibilidad y calidad </a:t>
            </a:r>
            <a:r>
              <a:rPr lang="es-ES" sz="2800" dirty="0"/>
              <a:t>de los datos ambientales.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Proponemos un método </a:t>
            </a:r>
            <a:r>
              <a:rPr lang="es-ES" sz="2800" b="1" dirty="0"/>
              <a:t>verificable</a:t>
            </a:r>
            <a:r>
              <a:rPr lang="es-ES" sz="2800" dirty="0"/>
              <a:t> que contribuya a generar información más </a:t>
            </a:r>
            <a:r>
              <a:rPr lang="es-ES" sz="2800" b="1" dirty="0"/>
              <a:t>fiable</a:t>
            </a:r>
            <a:r>
              <a:rPr lang="es-ES" sz="2800" dirty="0"/>
              <a:t> (regionalización).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En sistemas tan complejos como los edificios, es clave </a:t>
            </a:r>
            <a:r>
              <a:rPr lang="es-ES" sz="2800" b="1" dirty="0"/>
              <a:t>cuestionar</a:t>
            </a:r>
            <a:r>
              <a:rPr lang="es-ES" sz="2800" dirty="0"/>
              <a:t> y </a:t>
            </a:r>
            <a:r>
              <a:rPr lang="es-ES" sz="2800" b="1" dirty="0"/>
              <a:t>asegurar</a:t>
            </a:r>
            <a:r>
              <a:rPr lang="es-ES" sz="2800" dirty="0"/>
              <a:t> la </a:t>
            </a:r>
            <a:r>
              <a:rPr lang="es-ES" sz="2800" b="1" dirty="0"/>
              <a:t>representatividad</a:t>
            </a:r>
            <a:r>
              <a:rPr lang="es-ES" sz="2800" dirty="0"/>
              <a:t> de la huella de carbono.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592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2">
            <a:extLst>
              <a:ext uri="{FF2B5EF4-FFF2-40B4-BE49-F238E27FC236}">
                <a16:creationId xmlns:a16="http://schemas.microsoft.com/office/drawing/2014/main" id="{E437D56F-F5E3-BFD5-5B05-19E183C9A7BE}"/>
              </a:ext>
            </a:extLst>
          </p:cNvPr>
          <p:cNvSpPr txBox="1">
            <a:spLocks/>
          </p:cNvSpPr>
          <p:nvPr/>
        </p:nvSpPr>
        <p:spPr bwMode="white">
          <a:xfrm>
            <a:off x="2084299" y="2243948"/>
            <a:ext cx="225318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Anna Delgove</a:t>
            </a:r>
          </a:p>
        </p:txBody>
      </p:sp>
      <p:sp>
        <p:nvSpPr>
          <p:cNvPr id="5" name="Marcador de texto 27">
            <a:extLst>
              <a:ext uri="{FF2B5EF4-FFF2-40B4-BE49-F238E27FC236}">
                <a16:creationId xmlns:a16="http://schemas.microsoft.com/office/drawing/2014/main" id="{39B1AB44-8023-7C1F-D05C-98CED3BB2896}"/>
              </a:ext>
            </a:extLst>
          </p:cNvPr>
          <p:cNvSpPr txBox="1">
            <a:spLocks/>
          </p:cNvSpPr>
          <p:nvPr/>
        </p:nvSpPr>
        <p:spPr>
          <a:xfrm>
            <a:off x="2329091" y="2711584"/>
            <a:ext cx="2014637" cy="4154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180000" indent="-3960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395605">
              <a:defRPr/>
            </a:pPr>
            <a:r>
              <a:rPr lang="es-ES" sz="1050" dirty="0">
                <a:latin typeface="Arial"/>
              </a:rPr>
              <a:t>Responsable de Sostenibilidad</a:t>
            </a:r>
            <a:endParaRPr lang="es-ES" dirty="0">
              <a:ea typeface="+mn-ea"/>
              <a:cs typeface="+mn-cs"/>
            </a:endParaRPr>
          </a:p>
        </p:txBody>
      </p:sp>
      <p:sp>
        <p:nvSpPr>
          <p:cNvPr id="6" name="Marcador de texto 28">
            <a:extLst>
              <a:ext uri="{FF2B5EF4-FFF2-40B4-BE49-F238E27FC236}">
                <a16:creationId xmlns:a16="http://schemas.microsoft.com/office/drawing/2014/main" id="{236F3A42-F51B-F381-7BFC-8D51F7565B3F}"/>
              </a:ext>
            </a:extLst>
          </p:cNvPr>
          <p:cNvSpPr txBox="1">
            <a:spLocks/>
          </p:cNvSpPr>
          <p:nvPr/>
        </p:nvSpPr>
        <p:spPr bwMode="white">
          <a:xfrm>
            <a:off x="2322842" y="4068198"/>
            <a:ext cx="2014637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Fernando Calvo</a:t>
            </a:r>
          </a:p>
        </p:txBody>
      </p:sp>
      <p:sp>
        <p:nvSpPr>
          <p:cNvPr id="7" name="Marcador de texto 29">
            <a:extLst>
              <a:ext uri="{FF2B5EF4-FFF2-40B4-BE49-F238E27FC236}">
                <a16:creationId xmlns:a16="http://schemas.microsoft.com/office/drawing/2014/main" id="{C084C43F-E1AB-42FA-F4BA-213B8D22F820}"/>
              </a:ext>
            </a:extLst>
          </p:cNvPr>
          <p:cNvSpPr txBox="1">
            <a:spLocks/>
          </p:cNvSpPr>
          <p:nvPr/>
        </p:nvSpPr>
        <p:spPr>
          <a:xfrm>
            <a:off x="1823042" y="4535834"/>
            <a:ext cx="2520686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0000" indent="-3960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39600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Investigador Junior</a:t>
            </a:r>
          </a:p>
        </p:txBody>
      </p:sp>
      <p:sp>
        <p:nvSpPr>
          <p:cNvPr id="8" name="Marcador de texto 30">
            <a:extLst>
              <a:ext uri="{FF2B5EF4-FFF2-40B4-BE49-F238E27FC236}">
                <a16:creationId xmlns:a16="http://schemas.microsoft.com/office/drawing/2014/main" id="{E2EEFF75-498B-983F-6036-2D968B1CEECF}"/>
              </a:ext>
            </a:extLst>
          </p:cNvPr>
          <p:cNvSpPr txBox="1">
            <a:spLocks/>
          </p:cNvSpPr>
          <p:nvPr/>
        </p:nvSpPr>
        <p:spPr bwMode="white">
          <a:xfrm>
            <a:off x="8312098" y="2243948"/>
            <a:ext cx="226881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José Luis Gálvez</a:t>
            </a:r>
          </a:p>
        </p:txBody>
      </p:sp>
      <p:sp>
        <p:nvSpPr>
          <p:cNvPr id="9" name="Marcador de texto 31">
            <a:extLst>
              <a:ext uri="{FF2B5EF4-FFF2-40B4-BE49-F238E27FC236}">
                <a16:creationId xmlns:a16="http://schemas.microsoft.com/office/drawing/2014/main" id="{9BA4CEBB-4487-AFE1-2D10-29DE6F3B4E73}"/>
              </a:ext>
            </a:extLst>
          </p:cNvPr>
          <p:cNvSpPr txBox="1">
            <a:spLocks/>
          </p:cNvSpPr>
          <p:nvPr/>
        </p:nvSpPr>
        <p:spPr bwMode="white">
          <a:xfrm>
            <a:off x="8312099" y="2705613"/>
            <a:ext cx="183338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Gestor de Proyecto</a:t>
            </a:r>
            <a:r>
              <a:rPr lang="es-ES" sz="1050" dirty="0">
                <a:latin typeface="Arial"/>
              </a:rPr>
              <a:t>s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Marcador de texto 32">
            <a:extLst>
              <a:ext uri="{FF2B5EF4-FFF2-40B4-BE49-F238E27FC236}">
                <a16:creationId xmlns:a16="http://schemas.microsoft.com/office/drawing/2014/main" id="{EB4DAC2F-04F4-73D4-A03C-24054F62025B}"/>
              </a:ext>
            </a:extLst>
          </p:cNvPr>
          <p:cNvSpPr txBox="1">
            <a:spLocks/>
          </p:cNvSpPr>
          <p:nvPr/>
        </p:nvSpPr>
        <p:spPr bwMode="white">
          <a:xfrm>
            <a:off x="8312099" y="4036354"/>
            <a:ext cx="199304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Marta Fuente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AC6E80-EC86-E354-832B-D657533C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8" b="731"/>
          <a:stretch/>
        </p:blipFill>
        <p:spPr>
          <a:xfrm>
            <a:off x="6977380" y="3699510"/>
            <a:ext cx="1328711" cy="1651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">
            <a:extLst>
              <a:ext uri="{FF2B5EF4-FFF2-40B4-BE49-F238E27FC236}">
                <a16:creationId xmlns:a16="http://schemas.microsoft.com/office/drawing/2014/main" id="{3FCA95E8-6F82-F34A-387A-20CAC95082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839" y="3903358"/>
            <a:ext cx="1078301" cy="1426343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" name="Imagen 15" descr="Mujer de cabello largo sonriendo&#10;&#10;El contenido generado por inteligencia artificial puede ser incorrecto.">
            <a:extLst>
              <a:ext uri="{FF2B5EF4-FFF2-40B4-BE49-F238E27FC236}">
                <a16:creationId xmlns:a16="http://schemas.microsoft.com/office/drawing/2014/main" id="{942E0D8E-0146-9221-8F14-D2B7399200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08" y="2114707"/>
            <a:ext cx="1476140" cy="1413167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6" name="Marcador de texto 31">
            <a:extLst>
              <a:ext uri="{FF2B5EF4-FFF2-40B4-BE49-F238E27FC236}">
                <a16:creationId xmlns:a16="http://schemas.microsoft.com/office/drawing/2014/main" id="{3792D5AF-402B-BB46-81BC-A553E94B17D8}"/>
              </a:ext>
            </a:extLst>
          </p:cNvPr>
          <p:cNvSpPr txBox="1">
            <a:spLocks/>
          </p:cNvSpPr>
          <p:nvPr/>
        </p:nvSpPr>
        <p:spPr bwMode="white">
          <a:xfrm>
            <a:off x="8305849" y="4482415"/>
            <a:ext cx="183338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Investigador Senior</a:t>
            </a:r>
          </a:p>
        </p:txBody>
      </p:sp>
      <p:pic>
        <p:nvPicPr>
          <p:cNvPr id="3" name="Picture 2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F89C4C42-DD8B-D021-1868-60A2A47E3B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83" y="1778857"/>
            <a:ext cx="1622208" cy="1549193"/>
          </a:xfrm>
          <a:prstGeom prst="ellipse">
            <a:avLst/>
          </a:prstGeom>
        </p:spPr>
      </p:pic>
      <p:pic>
        <p:nvPicPr>
          <p:cNvPr id="11" name="Imagen 16">
            <a:extLst>
              <a:ext uri="{FF2B5EF4-FFF2-40B4-BE49-F238E27FC236}">
                <a16:creationId xmlns:a16="http://schemas.microsoft.com/office/drawing/2014/main" id="{256A088F-662F-46FA-45BA-F12FA5EF3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756" y="3016574"/>
            <a:ext cx="1187498" cy="501669"/>
          </a:xfrm>
          <a:prstGeom prst="rect">
            <a:avLst/>
          </a:prstGeom>
        </p:spPr>
      </p:pic>
      <p:pic>
        <p:nvPicPr>
          <p:cNvPr id="18" name="Imagen 16">
            <a:extLst>
              <a:ext uri="{FF2B5EF4-FFF2-40B4-BE49-F238E27FC236}">
                <a16:creationId xmlns:a16="http://schemas.microsoft.com/office/drawing/2014/main" id="{BB45BE5C-DB93-9062-63BA-31D01160D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756" y="4807610"/>
            <a:ext cx="1187498" cy="501669"/>
          </a:xfrm>
          <a:prstGeom prst="rect">
            <a:avLst/>
          </a:prstGeom>
        </p:spPr>
      </p:pic>
      <p:pic>
        <p:nvPicPr>
          <p:cNvPr id="21" name="Imagen 16">
            <a:extLst>
              <a:ext uri="{FF2B5EF4-FFF2-40B4-BE49-F238E27FC236}">
                <a16:creationId xmlns:a16="http://schemas.microsoft.com/office/drawing/2014/main" id="{29B9AA05-6D16-8D36-7F52-C7CBDBA68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230" y="4871370"/>
            <a:ext cx="1187498" cy="50166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0DC1C5F-4A9F-E47A-9AB5-1E8E6E439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0889" y="3221251"/>
            <a:ext cx="1023005" cy="415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55A384-EDA3-5D20-C042-DCBE283EA1F4}"/>
              </a:ext>
            </a:extLst>
          </p:cNvPr>
          <p:cNvSpPr txBox="1"/>
          <p:nvPr/>
        </p:nvSpPr>
        <p:spPr>
          <a:xfrm>
            <a:off x="3156230" y="577464"/>
            <a:ext cx="5474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rgbClr val="0000FF"/>
                </a:solidFill>
              </a:rPr>
              <a:t>¡Muchas gracias!</a:t>
            </a:r>
            <a:endParaRPr lang="en-GB" sz="6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7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F19D153-4DCB-5803-C002-DD677587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b="1" dirty="0"/>
              <a:t>Objetivo</a:t>
            </a:r>
            <a:endParaRPr lang="en-GB" b="1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2EAE27B-31B3-0E86-C4AD-3C46F644B786}"/>
              </a:ext>
            </a:extLst>
          </p:cNvPr>
          <p:cNvSpPr txBox="1">
            <a:spLocks/>
          </p:cNvSpPr>
          <p:nvPr/>
        </p:nvSpPr>
        <p:spPr>
          <a:xfrm>
            <a:off x="1937184" y="1614333"/>
            <a:ext cx="1422800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/>
              <a:t>Rigor</a:t>
            </a:r>
            <a:endParaRPr lang="en-GB" sz="1800" b="1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9AC48F5-74DF-199F-F752-93E1081CD068}"/>
              </a:ext>
            </a:extLst>
          </p:cNvPr>
          <p:cNvSpPr txBox="1">
            <a:spLocks/>
          </p:cNvSpPr>
          <p:nvPr/>
        </p:nvSpPr>
        <p:spPr>
          <a:xfrm>
            <a:off x="1937184" y="1945984"/>
            <a:ext cx="3290598" cy="93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/>
              <a:t>Mejorar los cálculos de huella de carbono y circularidad según normativas y esquemas de certificación, reduciendo la incertidumbre.</a:t>
            </a:r>
            <a:endParaRPr lang="en-GB" sz="1400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79190F-5D32-2562-E2FA-B84D88EC4CA7}"/>
              </a:ext>
            </a:extLst>
          </p:cNvPr>
          <p:cNvSpPr txBox="1">
            <a:spLocks/>
          </p:cNvSpPr>
          <p:nvPr/>
        </p:nvSpPr>
        <p:spPr>
          <a:xfrm>
            <a:off x="7403501" y="1652127"/>
            <a:ext cx="1422800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800" b="1" dirty="0"/>
              <a:t>Contexto</a:t>
            </a:r>
            <a:endParaRPr lang="en-GB" sz="1800" b="1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FBB7389-34F4-2207-B0EE-C2E9C3E407C7}"/>
              </a:ext>
            </a:extLst>
          </p:cNvPr>
          <p:cNvSpPr txBox="1">
            <a:spLocks/>
          </p:cNvSpPr>
          <p:nvPr/>
        </p:nvSpPr>
        <p:spPr>
          <a:xfrm>
            <a:off x="6536406" y="1957538"/>
            <a:ext cx="2289895" cy="93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400" dirty="0"/>
              <a:t>Regionalizar los datos, generando automáticamente impactos genéricos adaptados a cada ecosistema productivo nacional.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B097A0-0AA9-357D-71B6-EF2E7B964D70}"/>
              </a:ext>
            </a:extLst>
          </p:cNvPr>
          <p:cNvSpPr txBox="1">
            <a:spLocks/>
          </p:cNvSpPr>
          <p:nvPr/>
        </p:nvSpPr>
        <p:spPr>
          <a:xfrm>
            <a:off x="1997705" y="3024813"/>
            <a:ext cx="1422800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/>
              <a:t>Eficiencia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5BC1317-CFD8-1B63-00AB-6BC6F4D9BD0D}"/>
              </a:ext>
            </a:extLst>
          </p:cNvPr>
          <p:cNvSpPr txBox="1">
            <a:spLocks/>
          </p:cNvSpPr>
          <p:nvPr/>
        </p:nvSpPr>
        <p:spPr>
          <a:xfrm>
            <a:off x="1988133" y="3278650"/>
            <a:ext cx="3128812" cy="7694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/>
              <a:t>Simplificar los procesos de cálculo mediante mapeo automático de partidas presupuestarias.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52877EDA-412F-F60E-5CE3-B9D851D1C7E0}"/>
              </a:ext>
            </a:extLst>
          </p:cNvPr>
          <p:cNvSpPr txBox="1">
            <a:spLocks/>
          </p:cNvSpPr>
          <p:nvPr/>
        </p:nvSpPr>
        <p:spPr>
          <a:xfrm>
            <a:off x="6645676" y="3163107"/>
            <a:ext cx="2180625" cy="5232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800" b="1" dirty="0"/>
              <a:t>Representatividad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FA2E967-4EF7-890A-9B2D-284FD6C091BE}"/>
              </a:ext>
            </a:extLst>
          </p:cNvPr>
          <p:cNvSpPr txBox="1">
            <a:spLocks/>
          </p:cNvSpPr>
          <p:nvPr/>
        </p:nvSpPr>
        <p:spPr>
          <a:xfrm>
            <a:off x="6096001" y="3440106"/>
            <a:ext cx="2730300" cy="73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400" dirty="0"/>
              <a:t>Evaluar la huella de carbono en sistemas complejos como los edificios y optimizar los resultados en relación con la circularidad.</a:t>
            </a:r>
            <a:endParaRPr lang="en-GB" sz="1400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37667BF-4D56-54BD-6853-35A8760AF955}"/>
              </a:ext>
            </a:extLst>
          </p:cNvPr>
          <p:cNvSpPr txBox="1">
            <a:spLocks/>
          </p:cNvSpPr>
          <p:nvPr/>
        </p:nvSpPr>
        <p:spPr bwMode="white">
          <a:xfrm>
            <a:off x="1997705" y="4416488"/>
            <a:ext cx="14228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Coherencia</a:t>
            </a:r>
            <a:endParaRPr lang="es-ES" sz="1600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717388D-F4C4-AE0B-D0FF-6967AA73B667}"/>
              </a:ext>
            </a:extLst>
          </p:cNvPr>
          <p:cNvSpPr txBox="1">
            <a:spLocks/>
          </p:cNvSpPr>
          <p:nvPr/>
        </p:nvSpPr>
        <p:spPr bwMode="white">
          <a:xfrm>
            <a:off x="2020388" y="4652844"/>
            <a:ext cx="2289895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Asegurar el alineamiento con reglamentos, taxonomía y metodologías europeas.</a:t>
            </a:r>
            <a:endParaRPr lang="en-GB" sz="1400" dirty="0"/>
          </a:p>
        </p:txBody>
      </p:sp>
      <p:pic>
        <p:nvPicPr>
          <p:cNvPr id="31" name="Picture 30" descr="A closeup of an escalator">
            <a:extLst>
              <a:ext uri="{FF2B5EF4-FFF2-40B4-BE49-F238E27FC236}">
                <a16:creationId xmlns:a16="http://schemas.microsoft.com/office/drawing/2014/main" id="{50CF4993-C375-7409-3441-803B8F57A7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59904"/>
            <a:ext cx="1080000" cy="957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Rope in a knot">
            <a:extLst>
              <a:ext uri="{FF2B5EF4-FFF2-40B4-BE49-F238E27FC236}">
                <a16:creationId xmlns:a16="http://schemas.microsoft.com/office/drawing/2014/main" id="{D3933A59-E3D2-E115-1232-3ED3484D5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80" y="4397498"/>
            <a:ext cx="1261309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Businessman checking statistics">
            <a:extLst>
              <a:ext uri="{FF2B5EF4-FFF2-40B4-BE49-F238E27FC236}">
                <a16:creationId xmlns:a16="http://schemas.microsoft.com/office/drawing/2014/main" id="{8D20D358-B61A-283B-E21F-BD9292B8A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07" y="3269438"/>
            <a:ext cx="1310942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 descr="Pin on a map">
            <a:extLst>
              <a:ext uri="{FF2B5EF4-FFF2-40B4-BE49-F238E27FC236}">
                <a16:creationId xmlns:a16="http://schemas.microsoft.com/office/drawing/2014/main" id="{76A52370-87B8-230E-97A0-98507FC2F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491" y="1959904"/>
            <a:ext cx="1272974" cy="104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 descr="Hanging light bulbs with only one light bulb turned on">
            <a:extLst>
              <a:ext uri="{FF2B5EF4-FFF2-40B4-BE49-F238E27FC236}">
                <a16:creationId xmlns:a16="http://schemas.microsoft.com/office/drawing/2014/main" id="{F6DB242D-FABB-549E-EF41-4AC36AFB02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58" y="3178701"/>
            <a:ext cx="1168283" cy="957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19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C6D727-B9A2-C8E8-980C-5503ABA91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94" y="1211667"/>
            <a:ext cx="8157028" cy="4061764"/>
          </a:xfrm>
          <a:prstGeom prst="rect">
            <a:avLst/>
          </a:prstGeom>
        </p:spPr>
      </p:pic>
      <p:pic>
        <p:nvPicPr>
          <p:cNvPr id="7" name="Picture 6" descr="Close-up of documents and charts">
            <a:extLst>
              <a:ext uri="{FF2B5EF4-FFF2-40B4-BE49-F238E27FC236}">
                <a16:creationId xmlns:a16="http://schemas.microsoft.com/office/drawing/2014/main" id="{9CF70B90-9E69-7649-BA74-2C8FED4F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35" r="32748"/>
          <a:stretch/>
        </p:blipFill>
        <p:spPr>
          <a:xfrm>
            <a:off x="548633" y="996598"/>
            <a:ext cx="3087061" cy="4491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47D7C-A970-42CC-3544-C4025A885FA1}"/>
              </a:ext>
            </a:extLst>
          </p:cNvPr>
          <p:cNvSpPr txBox="1"/>
          <p:nvPr/>
        </p:nvSpPr>
        <p:spPr>
          <a:xfrm>
            <a:off x="8341222" y="5267103"/>
            <a:ext cx="361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 err="1"/>
              <a:t>Habert</a:t>
            </a:r>
            <a:r>
              <a:rPr lang="es-ES" sz="1200" dirty="0"/>
              <a:t> et al., 2020</a:t>
            </a:r>
            <a:br>
              <a:rPr lang="es-ES" sz="1200" dirty="0"/>
            </a:br>
            <a:r>
              <a:rPr lang="en-GB" sz="1200" b="0" i="0" dirty="0">
                <a:effectLst/>
                <a:latin typeface="elsevier-sans"/>
              </a:rPr>
              <a:t>Nature Reviews Earth and Environment 1(11), 559-573</a:t>
            </a:r>
            <a:r>
              <a:rPr lang="es-ES" sz="1200" dirty="0"/>
              <a:t> </a:t>
            </a:r>
            <a:endParaRPr lang="en-GB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0DB733-0258-E44E-E8C2-85B50771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3" y="4293115"/>
            <a:ext cx="3048001" cy="1325563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PROBLEMA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phic 3" descr="Cement truck outline">
            <a:extLst>
              <a:ext uri="{FF2B5EF4-FFF2-40B4-BE49-F238E27FC236}">
                <a16:creationId xmlns:a16="http://schemas.microsoft.com/office/drawing/2014/main" id="{FD28DA7C-7B86-B297-50CC-3B9854439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290" y="879688"/>
            <a:ext cx="574110" cy="574110"/>
          </a:xfrm>
          <a:prstGeom prst="rect">
            <a:avLst/>
          </a:prstGeom>
        </p:spPr>
      </p:pic>
      <p:pic>
        <p:nvPicPr>
          <p:cNvPr id="10" name="Graphic 9" descr="Building Brick Wall outline">
            <a:extLst>
              <a:ext uri="{FF2B5EF4-FFF2-40B4-BE49-F238E27FC236}">
                <a16:creationId xmlns:a16="http://schemas.microsoft.com/office/drawing/2014/main" id="{DD3B62F9-46AB-FD9A-0947-D38F875E7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6272" y="817299"/>
            <a:ext cx="564735" cy="564735"/>
          </a:xfrm>
          <a:prstGeom prst="rect">
            <a:avLst/>
          </a:prstGeom>
        </p:spPr>
      </p:pic>
      <p:pic>
        <p:nvPicPr>
          <p:cNvPr id="12" name="Graphic 11" descr="City outline">
            <a:extLst>
              <a:ext uri="{FF2B5EF4-FFF2-40B4-BE49-F238E27FC236}">
                <a16:creationId xmlns:a16="http://schemas.microsoft.com/office/drawing/2014/main" id="{99F2C441-27DA-E822-FA96-636EDC0EB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2886" y="756090"/>
            <a:ext cx="652408" cy="652408"/>
          </a:xfrm>
          <a:prstGeom prst="rect">
            <a:avLst/>
          </a:prstGeom>
        </p:spPr>
      </p:pic>
      <p:pic>
        <p:nvPicPr>
          <p:cNvPr id="14" name="Graphic 13" descr="Building outline">
            <a:extLst>
              <a:ext uri="{FF2B5EF4-FFF2-40B4-BE49-F238E27FC236}">
                <a16:creationId xmlns:a16="http://schemas.microsoft.com/office/drawing/2014/main" id="{80D4C8EA-B913-4C0A-E4F7-D2A72DE94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8309" y="892310"/>
            <a:ext cx="442318" cy="4423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592E3E-48F3-02CC-E232-3F3B5E3DBFA0}"/>
              </a:ext>
            </a:extLst>
          </p:cNvPr>
          <p:cNvSpPr/>
          <p:nvPr/>
        </p:nvSpPr>
        <p:spPr>
          <a:xfrm>
            <a:off x="5095294" y="1708727"/>
            <a:ext cx="652409" cy="2475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1674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w books section in library">
            <a:extLst>
              <a:ext uri="{FF2B5EF4-FFF2-40B4-BE49-F238E27FC236}">
                <a16:creationId xmlns:a16="http://schemas.microsoft.com/office/drawing/2014/main" id="{EC8B960F-8D70-C3A0-EFCA-CDB62361F9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1"/>
          <a:stretch/>
        </p:blipFill>
        <p:spPr>
          <a:xfrm>
            <a:off x="425358" y="933936"/>
            <a:ext cx="3075880" cy="4492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8A50B7D-989D-803A-F19F-2F0F24CAA20C}"/>
              </a:ext>
            </a:extLst>
          </p:cNvPr>
          <p:cNvSpPr txBox="1"/>
          <p:nvPr/>
        </p:nvSpPr>
        <p:spPr>
          <a:xfrm>
            <a:off x="6479552" y="662332"/>
            <a:ext cx="44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highlight>
                  <a:srgbClr val="0000FF"/>
                </a:highlight>
              </a:rPr>
              <a:t>Reglamento de productos de construcción</a:t>
            </a:r>
            <a:endParaRPr lang="en-GB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75703C-297B-338A-D5EC-029937462EAF}"/>
              </a:ext>
            </a:extLst>
          </p:cNvPr>
          <p:cNvSpPr txBox="1"/>
          <p:nvPr/>
        </p:nvSpPr>
        <p:spPr>
          <a:xfrm>
            <a:off x="3807962" y="2422406"/>
            <a:ext cx="225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highlight>
                  <a:srgbClr val="0000FF"/>
                </a:highlight>
              </a:rPr>
              <a:t>Pacto Verde Europeo</a:t>
            </a:r>
            <a:endParaRPr lang="en-GB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592E43-3B4E-4D9E-8649-17565C6D6FCF}"/>
              </a:ext>
            </a:extLst>
          </p:cNvPr>
          <p:cNvSpPr txBox="1"/>
          <p:nvPr/>
        </p:nvSpPr>
        <p:spPr>
          <a:xfrm>
            <a:off x="3603134" y="2873668"/>
            <a:ext cx="28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highlight>
                  <a:srgbClr val="0000FF"/>
                </a:highlight>
              </a:rPr>
              <a:t>Plan de Economía Circular</a:t>
            </a:r>
            <a:endParaRPr lang="en-GB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B6082F-CF93-162C-D1E9-E317E431FC1C}"/>
              </a:ext>
            </a:extLst>
          </p:cNvPr>
          <p:cNvSpPr txBox="1"/>
          <p:nvPr/>
        </p:nvSpPr>
        <p:spPr>
          <a:xfrm>
            <a:off x="6553644" y="1880580"/>
            <a:ext cx="205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highlight>
                  <a:srgbClr val="0000FF"/>
                </a:highlight>
              </a:rPr>
              <a:t>ACV en edificación</a:t>
            </a:r>
            <a:endParaRPr lang="en-GB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CE42A1-0FA2-BFD7-9F78-FEC350AC9BDD}"/>
              </a:ext>
            </a:extLst>
          </p:cNvPr>
          <p:cNvSpPr txBox="1"/>
          <p:nvPr/>
        </p:nvSpPr>
        <p:spPr>
          <a:xfrm>
            <a:off x="6831892" y="930842"/>
            <a:ext cx="5171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Definición de criterios técnicos de actividades sostenibles, basados normalmente en indicadores </a:t>
            </a:r>
            <a:r>
              <a:rPr lang="es-ES" dirty="0" err="1"/>
              <a:t>Level</a:t>
            </a:r>
            <a:r>
              <a:rPr lang="es-ES" dirty="0"/>
              <a:t>(s)</a:t>
            </a:r>
            <a:endParaRPr lang="en-GB" dirty="0"/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3C16FE78-0FDB-C2E5-6B7A-D297ABF8404C}"/>
              </a:ext>
            </a:extLst>
          </p:cNvPr>
          <p:cNvSpPr/>
          <p:nvPr/>
        </p:nvSpPr>
        <p:spPr>
          <a:xfrm>
            <a:off x="6048257" y="1051372"/>
            <a:ext cx="308291" cy="3424819"/>
          </a:xfrm>
          <a:prstGeom prst="leftBrace">
            <a:avLst>
              <a:gd name="adj1" fmla="val 7424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Graphic 44" descr="Scales of justice outline">
            <a:extLst>
              <a:ext uri="{FF2B5EF4-FFF2-40B4-BE49-F238E27FC236}">
                <a16:creationId xmlns:a16="http://schemas.microsoft.com/office/drawing/2014/main" id="{9A229717-B5A8-337A-930A-8E5FF0BE9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6192" y="1015779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28F2C7B-929B-F9D9-7382-4E9BF8BBF0F8}"/>
              </a:ext>
            </a:extLst>
          </p:cNvPr>
          <p:cNvSpPr txBox="1"/>
          <p:nvPr/>
        </p:nvSpPr>
        <p:spPr>
          <a:xfrm>
            <a:off x="4058538" y="1971144"/>
            <a:ext cx="194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Marco regulatorio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F91D7-918D-162F-E8C2-CF2F2B2E32C6}"/>
              </a:ext>
            </a:extLst>
          </p:cNvPr>
          <p:cNvSpPr txBox="1"/>
          <p:nvPr/>
        </p:nvSpPr>
        <p:spPr>
          <a:xfrm>
            <a:off x="6963051" y="2249912"/>
            <a:ext cx="462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Huella de carbono obligatoria (EPBD) a imponerse según CTE</a:t>
            </a:r>
          </a:p>
          <a:p>
            <a:r>
              <a:rPr lang="es-ES" sz="1600" dirty="0"/>
              <a:t>Huella de carbono y ACV obligatorio en edificación en legislaciones nacionales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6E113-9AD2-2DB4-36EF-66CFB7773521}"/>
              </a:ext>
            </a:extLst>
          </p:cNvPr>
          <p:cNvSpPr txBox="1"/>
          <p:nvPr/>
        </p:nvSpPr>
        <p:spPr>
          <a:xfrm>
            <a:off x="6556289" y="3348680"/>
            <a:ext cx="95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err="1">
                <a:solidFill>
                  <a:schemeClr val="bg1"/>
                </a:solidFill>
                <a:highlight>
                  <a:srgbClr val="0000FF"/>
                </a:highlight>
              </a:rPr>
              <a:t>Level</a:t>
            </a:r>
            <a:r>
              <a:rPr lang="es-ES">
                <a:solidFill>
                  <a:schemeClr val="bg1"/>
                </a:solidFill>
                <a:highlight>
                  <a:srgbClr val="0000FF"/>
                </a:highlight>
              </a:rPr>
              <a:t>(s)</a:t>
            </a:r>
            <a:endParaRPr lang="en-GB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B0CC7-76A0-B99A-A1C2-A560558AAF75}"/>
              </a:ext>
            </a:extLst>
          </p:cNvPr>
          <p:cNvSpPr txBox="1"/>
          <p:nvPr/>
        </p:nvSpPr>
        <p:spPr>
          <a:xfrm>
            <a:off x="6556289" y="4345114"/>
            <a:ext cx="191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highlight>
                  <a:srgbClr val="0000FF"/>
                </a:highlight>
              </a:rPr>
              <a:t>Taxonomía Verde</a:t>
            </a:r>
            <a:endParaRPr lang="en-GB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97D08-ED68-13D5-145A-DC2C627D2710}"/>
              </a:ext>
            </a:extLst>
          </p:cNvPr>
          <p:cNvSpPr txBox="1"/>
          <p:nvPr/>
        </p:nvSpPr>
        <p:spPr>
          <a:xfrm>
            <a:off x="6901223" y="3698783"/>
            <a:ext cx="57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Marco metodológico para un set de indicadores de sostenibilidad para edificios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46F84-FC14-F786-E094-B26B5EFE32FF}"/>
              </a:ext>
            </a:extLst>
          </p:cNvPr>
          <p:cNvSpPr txBox="1"/>
          <p:nvPr/>
        </p:nvSpPr>
        <p:spPr>
          <a:xfrm>
            <a:off x="6931790" y="4668279"/>
            <a:ext cx="531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Definición de criterios técnicos de actividades sostenibles, basados normalmente en indicadores </a:t>
            </a:r>
            <a:r>
              <a:rPr lang="es-ES" dirty="0" err="1"/>
              <a:t>Level</a:t>
            </a:r>
            <a:r>
              <a:rPr lang="es-ES" dirty="0"/>
              <a:t>(s)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729F83-99F0-23A1-6637-89760A05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88" y="4117852"/>
            <a:ext cx="3048001" cy="1325563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REGULATORIO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12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generada">
            <a:extLst>
              <a:ext uri="{FF2B5EF4-FFF2-40B4-BE49-F238E27FC236}">
                <a16:creationId xmlns:a16="http://schemas.microsoft.com/office/drawing/2014/main" id="{DA6CEB12-E232-222F-04EB-B5CA11E6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63" y="299150"/>
            <a:ext cx="5312427" cy="53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7C3DB8A-B16D-C367-FD4F-9FF00553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80" y="1221379"/>
            <a:ext cx="4287983" cy="3467967"/>
          </a:xfrm>
        </p:spPr>
        <p:txBody>
          <a:bodyPr>
            <a:normAutofit/>
          </a:bodyPr>
          <a:lstStyle/>
          <a:p>
            <a:r>
              <a:rPr lang="es-ES" dirty="0"/>
              <a:t>Análisis de Ciclo de Vida como metodología transversal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01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D90DDA-62E2-D9C5-D3CC-A39F20F494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94" y="1043772"/>
            <a:ext cx="2693114" cy="41609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2A2C50-351F-C265-6E7F-58C8F07F3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89"/>
          <a:stretch/>
        </p:blipFill>
        <p:spPr bwMode="auto">
          <a:xfrm>
            <a:off x="2694999" y="275499"/>
            <a:ext cx="5274095" cy="22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6B2FA-DFCB-3FD1-3B0F-E65CF28C3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096" y="2834798"/>
            <a:ext cx="4283731" cy="2230581"/>
          </a:xfrm>
          <a:prstGeom prst="rect">
            <a:avLst/>
          </a:prstGeom>
        </p:spPr>
      </p:pic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0B51060-02F5-7CDA-CE84-BF0A21853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591" y="911806"/>
            <a:ext cx="1843752" cy="18437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8E6E2C-947D-6C90-019C-6ACD0FA93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0"/>
          <a:stretch/>
        </p:blipFill>
        <p:spPr bwMode="auto">
          <a:xfrm>
            <a:off x="2695000" y="2506080"/>
            <a:ext cx="5274095" cy="330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siness man pulling a block from Jenga tower">
            <a:extLst>
              <a:ext uri="{FF2B5EF4-FFF2-40B4-BE49-F238E27FC236}">
                <a16:creationId xmlns:a16="http://schemas.microsoft.com/office/drawing/2014/main" id="{C2CEA83D-6032-908A-C7C7-9660A52C7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3" y="885371"/>
            <a:ext cx="3556241" cy="47333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B0DB733-0258-E44E-E8C2-85B50771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3" y="4293115"/>
            <a:ext cx="3048001" cy="1325563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PROBLEMAS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B0F01-6947-4935-6055-D3422E29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886" y="1026451"/>
            <a:ext cx="756370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2400"/>
              </a:spcAft>
              <a:buClrTx/>
              <a:buSzTx/>
              <a:tabLst/>
            </a:pPr>
            <a:r>
              <a:rPr kumimoji="0" lang="es-E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Limitaciones actuales</a:t>
            </a:r>
            <a:endParaRPr kumimoji="0" lang="es-E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Datos ambientales dispersos, poco comparables.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DAP con baja homogeneidad metodológica.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Escasa digitalización e interoperabilidad con herramientas BIM.</a:t>
            </a:r>
            <a:endParaRPr kumimoji="0" lang="es-E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7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 and maze illustration">
            <a:extLst>
              <a:ext uri="{FF2B5EF4-FFF2-40B4-BE49-F238E27FC236}">
                <a16:creationId xmlns:a16="http://schemas.microsoft.com/office/drawing/2014/main" id="{F998A495-E18A-D574-D573-6C6C722A5D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78" y="778751"/>
            <a:ext cx="3439300" cy="4818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83BC2-BCA3-4A6F-183F-9BACD7F1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92" y="756056"/>
            <a:ext cx="2808868" cy="1325563"/>
          </a:xfrm>
        </p:spPr>
        <p:txBody>
          <a:bodyPr/>
          <a:lstStyle/>
          <a:p>
            <a:pPr algn="r"/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Solución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3625A40A-4E09-78E1-B4F2-568AE5769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832" y="797887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53A611-698D-BBDE-0E54-EC78518234D5}"/>
              </a:ext>
            </a:extLst>
          </p:cNvPr>
          <p:cNvSpPr txBox="1"/>
          <p:nvPr/>
        </p:nvSpPr>
        <p:spPr>
          <a:xfrm>
            <a:off x="5445210" y="937448"/>
            <a:ext cx="2422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EN 15941:2024</a:t>
            </a:r>
            <a:endParaRPr lang="en-GB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49732-8A61-7CE7-F70C-57281B492D93}"/>
              </a:ext>
            </a:extLst>
          </p:cNvPr>
          <p:cNvSpPr txBox="1"/>
          <p:nvPr/>
        </p:nvSpPr>
        <p:spPr>
          <a:xfrm>
            <a:off x="5303274" y="1804856"/>
            <a:ext cx="25622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/>
              <a:t>Tipos de ACV de Edificios</a:t>
            </a:r>
            <a:endParaRPr lang="en-GB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30DBF-4925-30BD-EF31-50110489D6D2}"/>
              </a:ext>
            </a:extLst>
          </p:cNvPr>
          <p:cNvSpPr txBox="1"/>
          <p:nvPr/>
        </p:nvSpPr>
        <p:spPr>
          <a:xfrm>
            <a:off x="4228072" y="2235598"/>
            <a:ext cx="543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 – </a:t>
            </a:r>
            <a:r>
              <a:rPr lang="es-ES" sz="2000" b="1" dirty="0"/>
              <a:t>Diseño Conceptual</a:t>
            </a:r>
            <a:endParaRPr lang="en-GB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267732-B4C6-FD18-A9DE-EF02BB36638C}"/>
              </a:ext>
            </a:extLst>
          </p:cNvPr>
          <p:cNvSpPr txBox="1"/>
          <p:nvPr/>
        </p:nvSpPr>
        <p:spPr>
          <a:xfrm>
            <a:off x="4228072" y="2807328"/>
            <a:ext cx="543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2 – </a:t>
            </a:r>
            <a:r>
              <a:rPr lang="es-ES" sz="2000" b="1" dirty="0"/>
              <a:t>Cumplimiento ambiental para permisos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21DCE-023F-5E8F-2B7A-96857BAC50D6}"/>
              </a:ext>
            </a:extLst>
          </p:cNvPr>
          <p:cNvSpPr txBox="1"/>
          <p:nvPr/>
        </p:nvSpPr>
        <p:spPr>
          <a:xfrm>
            <a:off x="4228072" y="3379058"/>
            <a:ext cx="543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3 – Completo para respaldar fase de diseño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945D9-52F2-1A8E-F725-6A9C7A945B30}"/>
              </a:ext>
            </a:extLst>
          </p:cNvPr>
          <p:cNvSpPr txBox="1"/>
          <p:nvPr/>
        </p:nvSpPr>
        <p:spPr>
          <a:xfrm>
            <a:off x="4228072" y="3950788"/>
            <a:ext cx="6318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4 – Completo en ejecución</a:t>
            </a: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F4F5A-FB35-3057-8598-B52924925F7D}"/>
              </a:ext>
            </a:extLst>
          </p:cNvPr>
          <p:cNvSpPr txBox="1"/>
          <p:nvPr/>
        </p:nvSpPr>
        <p:spPr>
          <a:xfrm>
            <a:off x="8978822" y="2350350"/>
            <a:ext cx="329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DAP colectiva </a:t>
            </a:r>
            <a:r>
              <a:rPr lang="es-ES" dirty="0" err="1"/>
              <a:t>ó</a:t>
            </a:r>
            <a:r>
              <a:rPr lang="es-ES" dirty="0"/>
              <a:t> dato genérico</a:t>
            </a:r>
            <a:endParaRPr lang="en-GB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7204B48-6F14-DCC4-AC80-1CE60C8C193A}"/>
              </a:ext>
            </a:extLst>
          </p:cNvPr>
          <p:cNvSpPr/>
          <p:nvPr/>
        </p:nvSpPr>
        <p:spPr>
          <a:xfrm>
            <a:off x="8805828" y="2081876"/>
            <a:ext cx="172994" cy="1163447"/>
          </a:xfrm>
          <a:prstGeom prst="rightBrace">
            <a:avLst>
              <a:gd name="adj1" fmla="val 8541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CC0E07-2385-BE62-E928-47BA6A36CCE4}"/>
              </a:ext>
            </a:extLst>
          </p:cNvPr>
          <p:cNvSpPr txBox="1"/>
          <p:nvPr/>
        </p:nvSpPr>
        <p:spPr>
          <a:xfrm>
            <a:off x="9557813" y="2807328"/>
            <a:ext cx="2434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s-ES" sz="1600" dirty="0"/>
              <a:t>DAP específica &gt;</a:t>
            </a:r>
          </a:p>
          <a:p>
            <a:pPr marL="400050" indent="-400050">
              <a:buFont typeface="+mj-lt"/>
              <a:buAutoNum type="romanLcPeriod"/>
            </a:pPr>
            <a:r>
              <a:rPr lang="es-ES" sz="1600" dirty="0"/>
              <a:t>media </a:t>
            </a:r>
            <a:r>
              <a:rPr lang="es-ES" sz="1600" dirty="0" err="1"/>
              <a:t>DAPs</a:t>
            </a:r>
            <a:r>
              <a:rPr lang="es-ES" sz="1600" dirty="0"/>
              <a:t> &gt; </a:t>
            </a:r>
          </a:p>
          <a:p>
            <a:pPr marL="400050" indent="-400050">
              <a:buFont typeface="+mj-lt"/>
              <a:buAutoNum type="romanLcPeriod"/>
            </a:pPr>
            <a:r>
              <a:rPr lang="es-ES" sz="1600" dirty="0"/>
              <a:t>DAP colectiva &gt; </a:t>
            </a:r>
          </a:p>
          <a:p>
            <a:pPr marL="400050" indent="-400050">
              <a:buFont typeface="+mj-lt"/>
              <a:buAutoNum type="romanLcPeriod"/>
            </a:pPr>
            <a:r>
              <a:rPr lang="es-ES" sz="1600" dirty="0"/>
              <a:t>dato genérico &gt; </a:t>
            </a:r>
          </a:p>
          <a:p>
            <a:pPr marL="400050" indent="-400050">
              <a:buFont typeface="+mj-lt"/>
              <a:buAutoNum type="romanLcPeriod"/>
            </a:pPr>
            <a:r>
              <a:rPr lang="es-ES" sz="1600" dirty="0"/>
              <a:t>dato genérico </a:t>
            </a:r>
            <a:r>
              <a:rPr lang="es-ES" sz="1600" dirty="0" err="1"/>
              <a:t>surrogado</a:t>
            </a:r>
            <a:r>
              <a:rPr lang="es-ES" sz="1600" dirty="0"/>
              <a:t> &gt; </a:t>
            </a:r>
          </a:p>
          <a:p>
            <a:pPr marL="400050" indent="-400050">
              <a:buFont typeface="+mj-lt"/>
              <a:buAutoNum type="romanLcPeriod"/>
            </a:pPr>
            <a:r>
              <a:rPr lang="es-ES" sz="1600" dirty="0"/>
              <a:t>DAP </a:t>
            </a:r>
            <a:r>
              <a:rPr lang="es-ES" sz="1600" dirty="0" err="1"/>
              <a:t>surrogada</a:t>
            </a:r>
            <a:r>
              <a:rPr lang="es-ES" sz="1600" dirty="0"/>
              <a:t>	</a:t>
            </a:r>
            <a:endParaRPr lang="en-GB" sz="16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C71FA34-ECFF-A0D4-5C4B-D6C5FAA32964}"/>
              </a:ext>
            </a:extLst>
          </p:cNvPr>
          <p:cNvSpPr/>
          <p:nvPr/>
        </p:nvSpPr>
        <p:spPr>
          <a:xfrm>
            <a:off x="9113711" y="2943515"/>
            <a:ext cx="172994" cy="1407383"/>
          </a:xfrm>
          <a:prstGeom prst="rightBrace">
            <a:avLst>
              <a:gd name="adj1" fmla="val 8541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A2705-6930-5838-2523-AA8A812E8361}"/>
              </a:ext>
            </a:extLst>
          </p:cNvPr>
          <p:cNvSpPr txBox="1"/>
          <p:nvPr/>
        </p:nvSpPr>
        <p:spPr>
          <a:xfrm>
            <a:off x="8978822" y="1787009"/>
            <a:ext cx="289168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/>
              <a:t>Prioridad de origen de datos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515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8D1B4-8BF7-41C0-3708-1B5C802AFA02}"/>
              </a:ext>
            </a:extLst>
          </p:cNvPr>
          <p:cNvSpPr txBox="1"/>
          <p:nvPr/>
        </p:nvSpPr>
        <p:spPr>
          <a:xfrm>
            <a:off x="5044903" y="1169343"/>
            <a:ext cx="7147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Datos genéricos de alta calidad: </a:t>
            </a:r>
            <a:r>
              <a:rPr lang="es-ES" sz="2400" dirty="0"/>
              <a:t>algoritmos de regionalización de bases de datos genéricas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F91D6-9BC7-C549-57A7-7B493039FDE2}"/>
              </a:ext>
            </a:extLst>
          </p:cNvPr>
          <p:cNvSpPr txBox="1"/>
          <p:nvPr/>
        </p:nvSpPr>
        <p:spPr>
          <a:xfrm>
            <a:off x="4429125" y="756723"/>
            <a:ext cx="186730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/>
              <a:t>Esta presentación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5CF5B-673A-30D1-1A4C-97A3FE1875E4}"/>
              </a:ext>
            </a:extLst>
          </p:cNvPr>
          <p:cNvSpPr txBox="1"/>
          <p:nvPr/>
        </p:nvSpPr>
        <p:spPr>
          <a:xfrm>
            <a:off x="5041184" y="3765252"/>
            <a:ext cx="667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Generación de </a:t>
            </a:r>
            <a:r>
              <a:rPr lang="es-ES" sz="2400" dirty="0" err="1"/>
              <a:t>datasets</a:t>
            </a:r>
            <a:r>
              <a:rPr lang="es-ES" sz="2400" dirty="0"/>
              <a:t> de </a:t>
            </a:r>
            <a:r>
              <a:rPr lang="es-ES" sz="2400" dirty="0" err="1"/>
              <a:t>DAPs</a:t>
            </a:r>
            <a:r>
              <a:rPr lang="es-ES" sz="2400" dirty="0"/>
              <a:t> con filtro de calidad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75EE2-1967-9532-3A72-638FA17E7805}"/>
              </a:ext>
            </a:extLst>
          </p:cNvPr>
          <p:cNvSpPr txBox="1"/>
          <p:nvPr/>
        </p:nvSpPr>
        <p:spPr>
          <a:xfrm>
            <a:off x="5044903" y="2095122"/>
            <a:ext cx="5566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Representatividad de la huella de carbono</a:t>
            </a:r>
            <a:endParaRPr lang="en-GB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0BDC-EDA1-CFE1-7074-DEF15783A9DF}"/>
              </a:ext>
            </a:extLst>
          </p:cNvPr>
          <p:cNvSpPr txBox="1"/>
          <p:nvPr/>
        </p:nvSpPr>
        <p:spPr>
          <a:xfrm>
            <a:off x="4425406" y="2862425"/>
            <a:ext cx="187102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/>
              <a:t>En otra ocasión….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9B4D5-BC79-3AB3-707A-68749BE94F92}"/>
              </a:ext>
            </a:extLst>
          </p:cNvPr>
          <p:cNvSpPr txBox="1"/>
          <p:nvPr/>
        </p:nvSpPr>
        <p:spPr>
          <a:xfrm>
            <a:off x="5041184" y="3236442"/>
            <a:ext cx="714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Implicaciones normativas</a:t>
            </a:r>
            <a:endParaRPr lang="en-GB" sz="2400" dirty="0"/>
          </a:p>
        </p:txBody>
      </p:sp>
      <p:pic>
        <p:nvPicPr>
          <p:cNvPr id="24" name="Picture 23" descr="Person and maze illustration">
            <a:extLst>
              <a:ext uri="{FF2B5EF4-FFF2-40B4-BE49-F238E27FC236}">
                <a16:creationId xmlns:a16="http://schemas.microsoft.com/office/drawing/2014/main" id="{2EB2074C-D3DE-8A22-DD39-4A768423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48"/>
          <a:stretch/>
        </p:blipFill>
        <p:spPr>
          <a:xfrm>
            <a:off x="615778" y="778751"/>
            <a:ext cx="3439300" cy="481886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8F988A4-7F3A-3BD7-9150-071E3B9F1D36}"/>
              </a:ext>
            </a:extLst>
          </p:cNvPr>
          <p:cNvSpPr txBox="1">
            <a:spLocks/>
          </p:cNvSpPr>
          <p:nvPr/>
        </p:nvSpPr>
        <p:spPr>
          <a:xfrm>
            <a:off x="1264992" y="756056"/>
            <a:ext cx="2808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Solución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12958058-6979-CE38-5FFF-93C71EA1111D}"/>
              </a:ext>
            </a:extLst>
          </p:cNvPr>
          <p:cNvSpPr/>
          <p:nvPr/>
        </p:nvSpPr>
        <p:spPr>
          <a:xfrm>
            <a:off x="4536903" y="1259918"/>
            <a:ext cx="508000" cy="31783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0DDAFDBE-F3D6-DEDA-1451-75183B0FEF6D}"/>
              </a:ext>
            </a:extLst>
          </p:cNvPr>
          <p:cNvSpPr/>
          <p:nvPr/>
        </p:nvSpPr>
        <p:spPr>
          <a:xfrm>
            <a:off x="4536903" y="2172806"/>
            <a:ext cx="508000" cy="31783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413205E3-79AE-E30D-B331-533517A393F3}"/>
              </a:ext>
            </a:extLst>
          </p:cNvPr>
          <p:cNvSpPr/>
          <p:nvPr/>
        </p:nvSpPr>
        <p:spPr>
          <a:xfrm>
            <a:off x="4511227" y="3314126"/>
            <a:ext cx="508000" cy="317838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5B1D4AED-FC4B-D01C-CF63-2F6563D07F9A}"/>
              </a:ext>
            </a:extLst>
          </p:cNvPr>
          <p:cNvSpPr/>
          <p:nvPr/>
        </p:nvSpPr>
        <p:spPr>
          <a:xfrm>
            <a:off x="4511227" y="3842476"/>
            <a:ext cx="508000" cy="317838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dcc2d2-6461-47a9-854a-5791491a2f8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BA607D1FBD2A94CBB0D4EF2E2F4DEB9" ma:contentTypeVersion="17" ma:contentTypeDescription="Crear nuevo documento." ma:contentTypeScope="" ma:versionID="1b1d81898ee6d6d5cb259f560bc7382a">
  <xsd:schema xmlns:xsd="http://www.w3.org/2001/XMLSchema" xmlns:xs="http://www.w3.org/2001/XMLSchema" xmlns:p="http://schemas.microsoft.com/office/2006/metadata/properties" xmlns:ns3="3fdcc2d2-6461-47a9-854a-5791491a2f8b" xmlns:ns4="65486954-8e64-48f0-aa69-228df67c16c9" targetNamespace="http://schemas.microsoft.com/office/2006/metadata/properties" ma:root="true" ma:fieldsID="2b1082019b21785e7c6f0fa1a767ee87" ns3:_="" ns4:_="">
    <xsd:import namespace="3fdcc2d2-6461-47a9-854a-5791491a2f8b"/>
    <xsd:import namespace="65486954-8e64-48f0-aa69-228df67c16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cc2d2-6461-47a9-854a-5791491a2f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86954-8e64-48f0-aa69-228df67c1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4B882-7FE1-40C8-97F3-52CBCC84B9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A59344-6D8C-4A11-B300-B0E24AB4385D}">
  <ds:schemaRefs>
    <ds:schemaRef ds:uri="http://schemas.microsoft.com/office/2006/documentManagement/types"/>
    <ds:schemaRef ds:uri="3fdcc2d2-6461-47a9-854a-5791491a2f8b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65486954-8e64-48f0-aa69-228df67c16c9"/>
    <ds:schemaRef ds:uri="http://purl.org/dc/dcmitype/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9AFC04C-8FE3-4AE1-96AC-FE4E75D1A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dcc2d2-6461-47a9-854a-5791491a2f8b"/>
    <ds:schemaRef ds:uri="65486954-8e64-48f0-aa69-228df67c16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709</Words>
  <Application>Microsoft Office PowerPoint</Application>
  <PresentationFormat>Widescreen</PresentationFormat>
  <Paragraphs>109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elsevier-sans</vt:lpstr>
      <vt:lpstr>Segoe UI Emoji</vt:lpstr>
      <vt:lpstr>Tema de Office</vt:lpstr>
      <vt:lpstr>Optimización de datos para la verificación de la huella de carbono en edificación: avances y retos</vt:lpstr>
      <vt:lpstr>Objetivo</vt:lpstr>
      <vt:lpstr>EL PROBLEMA</vt:lpstr>
      <vt:lpstr>MARCO REGULATORIO</vt:lpstr>
      <vt:lpstr>Análisis de Ciclo de Vida como metodología transversal</vt:lpstr>
      <vt:lpstr>PowerPoint Presentation</vt:lpstr>
      <vt:lpstr>MÁS PROBLEMAS</vt:lpstr>
      <vt:lpstr>Una Solución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ponencia</dc:title>
  <dc:creator>Microsoft Office User</dc:creator>
  <cp:lastModifiedBy>Galvez Martos, José Luis</cp:lastModifiedBy>
  <cp:revision>8</cp:revision>
  <dcterms:created xsi:type="dcterms:W3CDTF">2021-10-18T07:39:59Z</dcterms:created>
  <dcterms:modified xsi:type="dcterms:W3CDTF">2025-11-11T11:55:24Z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0x010100ABA607D1FBD2A94CBB0D4EF2E2F4DEB9</vt:lpwstr>
  </property>
</Properties>
</file>