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s57nUTOezlIXGkqv61ixYE4T/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fcd1cd0d7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fcd1cd0d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fcd1cd0d7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fcd1cd0d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fcd1cd0d7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fcd1cd0d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fcd1cd0d7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7fcd1cd0d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cd1cd0d7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fcd1cd0d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fcd1cd0d7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fcd1cd0d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fcd1cd0d7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7fcd1cd0d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fcd1cd0d7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7fcd1cd0d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fcd1cd0d7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7fcd1cd0d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fcd1cd0d7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7fcd1cd0d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fcd1cd0d7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fcd1cd0d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fcd1cd0d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fcd1cd0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fcd1cd0d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fcd1cd0d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fcd1cd0d7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fcd1cd0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fcd1cd0d7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fcd1cd0d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fcd1cd0d7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fcd1cd0d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fcd1cd0d7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fcd1cd0d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fcd1cd0d7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fcd1cd0d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" name="Google Shape;1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66160"/>
            <a:ext cx="12192000" cy="1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0" y="4506017"/>
            <a:ext cx="12192000" cy="1555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5EB0"/>
              </a:buClr>
              <a:buSzPts val="5400"/>
              <a:buFont typeface="Calibri"/>
              <a:buNone/>
            </a:pPr>
            <a:r>
              <a:rPr b="1" lang="es-ES" sz="5400">
                <a:solidFill>
                  <a:srgbClr val="375EB0"/>
                </a:solidFill>
              </a:rPr>
              <a:t>NO vamos a resolver el reto climático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" y="6190701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375EB0"/>
                </a:solidFill>
                <a:latin typeface="Calibri"/>
                <a:ea typeface="Calibri"/>
                <a:cs typeface="Calibri"/>
                <a:sym typeface="Calibri"/>
              </a:rPr>
              <a:t>Por Javier Navarro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fcd1cd0d7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7fcd1cd0d7_0_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g37fcd1cd0d7_0_43" title="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fcd1cd0d7_0_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7fcd1cd0d7_0_4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g37fcd1cd0d7_0_49" title="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fcd1cd0d7_0_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7fcd1cd0d7_0_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g37fcd1cd0d7_0_55" title="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fcd1cd0d7_0_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7fcd1cd0d7_0_6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g37fcd1cd0d7_0_61" title="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fcd1cd0d7_0_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7fcd1cd0d7_0_6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g37fcd1cd0d7_0_67" title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fcd1cd0d7_0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7fcd1cd0d7_0_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g37fcd1cd0d7_0_73" title="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fcd1cd0d7_0_7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7fcd1cd0d7_0_7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g37fcd1cd0d7_0_79" title="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fcd1cd0d7_0_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7fcd1cd0d7_0_8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37fcd1cd0d7_0_85" title="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fcd1cd0d7_0_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7fcd1cd0d7_0_9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g37fcd1cd0d7_0_91" title="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fcd1cd0d7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7fcd1cd0d7_0_9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g37fcd1cd0d7_0_97" title="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 title="Portada.jpg"/>
          <p:cNvPicPr preferRelativeResize="0"/>
          <p:nvPr/>
        </p:nvPicPr>
        <p:blipFill rotWithShape="1">
          <a:blip r:embed="rId3">
            <a:alphaModFix/>
          </a:blip>
          <a:srcRect b="13081" l="0" r="0" t="0"/>
          <a:stretch/>
        </p:blipFill>
        <p:spPr>
          <a:xfrm>
            <a:off x="0" y="0"/>
            <a:ext cx="12192000" cy="577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fcd1cd0d7_0_1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7fcd1cd0d7_0_10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37fcd1cd0d7_0_103" title="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fcd1cd0d7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7fcd1cd0d7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37fcd1cd0d7_0_1" title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875" y="-3162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fcd1cd0d7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7fcd1cd0d7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37fcd1cd0d7_0_7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fcd1cd0d7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7fcd1cd0d7_0_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g37fcd1cd0d7_0_13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fcd1cd0d7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7fcd1cd0d7_0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37fcd1cd0d7_0_19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fcd1cd0d7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7fcd1cd0d7_0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g37fcd1cd0d7_0_25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fcd1cd0d7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7fcd1cd0d7_0_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g37fcd1cd0d7_0_31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fcd1cd0d7_0_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7fcd1cd0d7_0_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37fcd1cd0d7_0_37" title="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2021-10-18T07:39:59Z</dcterms:created>
  <dc:creator>Microsoft Office User</dc:creator>
</cp:coreProperties>
</file>