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84" r:id="rId4"/>
    <p:sldId id="285" r:id="rId5"/>
    <p:sldId id="286" r:id="rId6"/>
    <p:sldId id="301" r:id="rId7"/>
    <p:sldId id="303" r:id="rId8"/>
    <p:sldId id="295" r:id="rId9"/>
    <p:sldId id="297" r:id="rId10"/>
    <p:sldId id="290" r:id="rId11"/>
    <p:sldId id="291" r:id="rId12"/>
    <p:sldId id="292" r:id="rId13"/>
    <p:sldId id="304" r:id="rId14"/>
    <p:sldId id="305" r:id="rId15"/>
    <p:sldId id="306" r:id="rId16"/>
    <p:sldId id="307" r:id="rId17"/>
    <p:sldId id="310" r:id="rId18"/>
    <p:sldId id="300" r:id="rId19"/>
    <p:sldId id="313" r:id="rId20"/>
    <p:sldId id="311" r:id="rId21"/>
    <p:sldId id="312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99FF"/>
    <a:srgbClr val="375EB0"/>
    <a:srgbClr val="41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6"/>
    <p:restoredTop sz="96386"/>
  </p:normalViewPr>
  <p:slideViewPr>
    <p:cSldViewPr snapToGrid="0" snapToObjects="1">
      <p:cViewPr varScale="1">
        <p:scale>
          <a:sx n="90" d="100"/>
          <a:sy n="90" d="100"/>
        </p:scale>
        <p:origin x="53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D639B69-56A5-A2EE-FC4B-349F49D2D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BD5A59-AE5E-6135-81D8-F4829A0FEA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368B-0459-4BC0-99C1-A37677881BCD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727B7-702D-03A7-4A53-C52508C9FD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9A794C-3AAA-EF64-A91C-D4D9406C32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6054-F02C-4657-B835-9CCE39A27F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52680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8CE05-74DA-491E-A178-E69D4A094A74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26036-577F-44EE-8699-592543D8BB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50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2DB83-0EE7-A943-9F25-D4B33946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81C077-B3C8-FF4C-85AD-4C5ACB21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372FF-3EBD-3A42-B53A-B6B4CCE3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454C5-C2F6-FA4D-AF58-D4B94A4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F832E-CFFF-F340-993D-D966A523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8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99009-1FDE-D94F-A1AC-D6A3E9A9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89A3F1-3762-2E4B-93AA-6DE4B0E9C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05081-A7C8-824E-A6E9-A7F04E8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A8ECB-86EA-EB4D-93C6-8CDDB24D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39C08-30C5-1F4D-B0F9-3042EBE5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FA5379-BB1B-DB34-D48C-922806FFB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6FF658-0813-0B4D-9325-F30B2888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09651-46CF-C84E-9369-DFAD2CC86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427DE-8CCE-A84E-8FC2-AF442825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6934C-62E5-8F4E-BA8D-B4B655E2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763A0-1A79-7849-9654-FA67A042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475C41-1815-D667-8257-E74302CE4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B89A7-F2EE-1913-C75E-E6F195D9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74565A-EB53-CDE7-48C0-F513B2DEE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B2AAB6-F000-4A0B-0710-EE1631918872}"/>
              </a:ext>
            </a:extLst>
          </p:cNvPr>
          <p:cNvSpPr/>
          <p:nvPr userDrawn="1"/>
        </p:nvSpPr>
        <p:spPr>
          <a:xfrm>
            <a:off x="0" y="0"/>
            <a:ext cx="12192000" cy="57661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EA3C65-F433-A349-B7BC-B9435104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89224-C4CF-1646-9834-49042983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7EABC-AA41-E14A-AEF2-E2E2C830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9C970-8EEF-4A44-BC73-894F5204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DA89E-E90E-7341-87AB-D3577840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5D5979C-CD6F-4B90-7F45-836714726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D1911-686F-EC46-BAAA-9C830A3D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2E17E-F446-B940-9B3F-DE93B77B2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380BC-ADA8-1A4A-9245-D59A822B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750C7-B132-2647-8BAA-F297CD88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6FC78-05E2-AE41-BF29-1A4E63B5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2BDE63-C84E-E8CB-B896-6BA814E4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3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48CAD-C92C-CC45-B2BB-212A7DEB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EFE66-F85A-8D41-A7B2-CDCCEBBE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88714-C180-A446-A1A7-0B3B640A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A1D425-6A51-CD40-A995-52EF5B1C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77DE02-5A61-5D43-9011-4D1F11FA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8EF0A-8D6D-CB45-9B06-DAC51CAD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2EF7E6-FEDF-2E50-4288-DDD19D62C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D23A9-978A-3047-8579-8CBA0505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1404F6-F403-E44C-AB93-49AFC604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592CDD-BAC2-B749-8197-3F01DD5E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45A180-F79F-B94A-BF04-E6545A0E6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85469A-AFE9-2E47-8042-AC9DBAE20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D51374-AB8D-704E-A8FC-0860ECE1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CD88EF-4DC8-534C-A881-4DE15F2F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B44FC9-5657-2940-86FC-8A819C35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86B8FA-EF36-C2AA-AD9A-D4DFC2692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4AB9B-6B76-D04A-9F53-4B8EA73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AFC2AB-BB62-FF42-8695-497701B5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93538A-8935-6840-B77D-0124101A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C0E69-766A-1C43-8949-EE5C6627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4D9E41-5A33-10E1-8635-3D694D757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66CFAB-0934-1B49-8F38-76ADC241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BC141F-E92B-C24F-BAD8-452B88E8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4940B-1E8C-324B-8768-42705001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B9F39A-9757-DAE8-2B02-312C5A464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FD79-FA65-804D-AAFB-7123E386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428B9-87E8-E340-87E7-031CC2FD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3FD3A-7809-FA4B-80A7-5C1711F6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0ED91-0CD9-464F-B39F-BE2EEFC4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7F11-C0C6-754E-8EB7-002946B7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465936-5976-C840-A0CB-CAEB754B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E3E12A-7F40-5789-4700-3E177BC7F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7C2D6-2DE0-6847-927E-A5CF95BE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7EC6DB-8FB7-5640-A80F-023DD23AA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6D5ADF-ECB5-DA41-A23A-F0DB2A8B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C9A526-CF81-704E-B980-359A6B4E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16/11/2025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D96C4-BB5C-4744-B878-B25530EE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75017-0AFE-2C48-914A-10AC6DED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E619F2-2847-85B5-E213-1C21A5A02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550BA7-CF60-8040-8FF7-0ED5A27A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F1AB25-F366-FD4E-9C03-2465E1F8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5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D3814-EC1D-7A4E-8106-82B5D59A7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06017"/>
            <a:ext cx="12192000" cy="1555059"/>
          </a:xfrm>
        </p:spPr>
        <p:txBody>
          <a:bodyPr anchor="ctr">
            <a:normAutofit fontScale="90000"/>
          </a:bodyPr>
          <a:lstStyle/>
          <a:p>
            <a:r>
              <a:rPr lang="es-ES" sz="5400" b="1" dirty="0">
                <a:solidFill>
                  <a:srgbClr val="375EB0"/>
                </a:solidFill>
              </a:rPr>
              <a:t>Impacto del Reglamento RPC (UE) 2024/3110 </a:t>
            </a:r>
            <a:br>
              <a:rPr lang="es-ES" sz="5400" b="1" dirty="0">
                <a:solidFill>
                  <a:srgbClr val="375EB0"/>
                </a:solidFill>
              </a:rPr>
            </a:br>
            <a:r>
              <a:rPr lang="es-ES" sz="5400" b="1" dirty="0">
                <a:solidFill>
                  <a:srgbClr val="375EB0"/>
                </a:solidFill>
              </a:rPr>
              <a:t>en el sector de las ventanas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1" y="61907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375EB0"/>
                </a:solidFill>
              </a:rPr>
              <a:t>Diego Muñiz, Diego García y Àlex Peral (Dto. Técnico DOMO)</a:t>
            </a:r>
            <a:endParaRPr lang="es-ES" dirty="0"/>
          </a:p>
        </p:txBody>
      </p:sp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1E7441C9-3EA8-18F8-88B4-44B4011C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10" y="6190701"/>
            <a:ext cx="1567042" cy="3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DEDF2-7215-34A2-BBB9-80321259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893AF-DB8B-E696-4BF8-9C4BC076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411055"/>
            <a:ext cx="11173149" cy="4351338"/>
          </a:xfrm>
        </p:spPr>
        <p:txBody>
          <a:bodyPr numCol="2">
            <a:normAutofit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</a:t>
            </a:r>
            <a:r>
              <a:rPr lang="es-E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total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</a:t>
            </a:r>
            <a:r>
              <a:rPr lang="es-E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</a:t>
            </a:r>
            <a:r>
              <a:rPr lang="es-E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biogénico;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</a:t>
            </a:r>
            <a:r>
              <a:rPr lang="es-E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uso del suelo y cambio del uso del suelo;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la capa de ozono;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de acidificación;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dulce;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marina;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terrestre;</a:t>
            </a: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 fotoquímico;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minerales y metales;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agua;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 particulada;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radiaciones ionizantes (salud humana);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ecotoxicidad (agua dulce);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no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relacionados con el uso del suelo.</a:t>
            </a: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4B79F-BF74-76C7-2A82-AF3AEA3C6529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91F138-F236-25F7-E314-9E544A5D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647092" cy="712221"/>
          </a:xfrm>
        </p:spPr>
        <p:txBody>
          <a:bodyPr anchor="t" anchorCtr="0">
            <a:noAutofit/>
          </a:bodyPr>
          <a:lstStyle/>
          <a:p>
            <a:pPr marL="36900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Especificaciones técnicas y documentos de evaluación del ACV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(Anexo II)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75B2AB-F0ED-E819-A9C5-242016A09FAA}"/>
              </a:ext>
            </a:extLst>
          </p:cNvPr>
          <p:cNvSpPr txBox="1">
            <a:spLocks/>
          </p:cNvSpPr>
          <p:nvPr/>
        </p:nvSpPr>
        <p:spPr>
          <a:xfrm>
            <a:off x="2609435" y="5162800"/>
            <a:ext cx="7813032" cy="712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900"/>
            <a:r>
              <a:rPr lang="es-E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 – A partir del 8 de enero de 2026</a:t>
            </a:r>
          </a:p>
        </p:txBody>
      </p:sp>
    </p:spTree>
    <p:extLst>
      <p:ext uri="{BB962C8B-B14F-4D97-AF65-F5344CB8AC3E}">
        <p14:creationId xmlns:p14="http://schemas.microsoft.com/office/powerpoint/2010/main" val="41841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6995-B761-E3C9-8FA4-208EBCD88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AFE8B-9CA7-8E0C-D7FA-353F3053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411055"/>
            <a:ext cx="11173149" cy="4351338"/>
          </a:xfrm>
        </p:spPr>
        <p:txBody>
          <a:bodyPr numCol="2">
            <a:normAutofit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total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biogénico;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uso del suelo y cambio del uso del suelo;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la capa de ozono;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de acidificación;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dulce;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marina;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terrestre;</a:t>
            </a: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 fotoquímico;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minerales y metales;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agua;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 particulada;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radiaciones ionizantes (salud humana);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ecotoxicidad (agua dulce);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no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relacionados con el uso del suelo.</a:t>
            </a: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5235E6-4BF0-2661-9543-21323F516C21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8F70E82-B121-B081-FF8B-318C7156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647092" cy="712221"/>
          </a:xfrm>
        </p:spPr>
        <p:txBody>
          <a:bodyPr anchor="t" anchorCtr="0">
            <a:noAutofit/>
          </a:bodyPr>
          <a:lstStyle/>
          <a:p>
            <a:pPr marL="36900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Especificaciones técnicas y documentos de evaluación del ACV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(Anexo II)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1442C4-D216-CFA6-2F75-6FF39C2F13F7}"/>
              </a:ext>
            </a:extLst>
          </p:cNvPr>
          <p:cNvSpPr txBox="1">
            <a:spLocks/>
          </p:cNvSpPr>
          <p:nvPr/>
        </p:nvSpPr>
        <p:spPr>
          <a:xfrm>
            <a:off x="2609435" y="5162800"/>
            <a:ext cx="7813032" cy="712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900"/>
            <a:r>
              <a:rPr lang="es-E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2 – A partir del 9 de enero de 2030</a:t>
            </a:r>
          </a:p>
        </p:txBody>
      </p:sp>
    </p:spTree>
    <p:extLst>
      <p:ext uri="{BB962C8B-B14F-4D97-AF65-F5344CB8AC3E}">
        <p14:creationId xmlns:p14="http://schemas.microsoft.com/office/powerpoint/2010/main" val="20546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637B-2A90-B733-BD9E-DB7AAD62E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27698-E0BD-0695-AB83-CB1E4E07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411055"/>
            <a:ext cx="11173149" cy="4351338"/>
          </a:xfrm>
        </p:spPr>
        <p:txBody>
          <a:bodyPr numCol="2">
            <a:normAutofit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total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biogénico;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sobre el cambio climático – uso del suelo y cambio del uso del suelo;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la capa de ozono;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 de acidificación;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dulce;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del agua marina;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eutrofización terrestre;</a:t>
            </a: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ozono fotoquímico;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minerales y metales;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los recursos abióticos − combustibles fósiles;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agua;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 particulada;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radiaciones ionizantes (salud humana);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ecotoxicidad (agua dulce);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 humana (efectos no cancerígenos);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E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relacionados con el uso del suelo.</a:t>
            </a: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1F736-2C2F-8AF5-71E7-86C6AC9A93B9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9585381-650F-8AB8-7872-D887E122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647092" cy="712221"/>
          </a:xfrm>
        </p:spPr>
        <p:txBody>
          <a:bodyPr anchor="t" anchorCtr="0">
            <a:noAutofit/>
          </a:bodyPr>
          <a:lstStyle/>
          <a:p>
            <a:pPr marL="36900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Especificaciones técnicas y documentos de evaluación del ACV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(Anexo II)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F66BB-82B4-41D8-B435-7ED4C501DBBF}"/>
              </a:ext>
            </a:extLst>
          </p:cNvPr>
          <p:cNvSpPr txBox="1">
            <a:spLocks/>
          </p:cNvSpPr>
          <p:nvPr/>
        </p:nvSpPr>
        <p:spPr>
          <a:xfrm>
            <a:off x="2609435" y="5162800"/>
            <a:ext cx="7813032" cy="712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900"/>
            <a:r>
              <a:rPr lang="es-E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3 – A partir del 9 de enero de 2032</a:t>
            </a:r>
          </a:p>
        </p:txBody>
      </p:sp>
    </p:spTree>
    <p:extLst>
      <p:ext uri="{BB962C8B-B14F-4D97-AF65-F5344CB8AC3E}">
        <p14:creationId xmlns:p14="http://schemas.microsoft.com/office/powerpoint/2010/main" val="2897015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A9C28-5A5B-E40E-0C5B-4DFE529E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C96FB-6C00-AB9D-0F3E-4B409D79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1260666" cy="435133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4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Efectos sobre el cambio climático – 08/01/2026</a:t>
            </a:r>
          </a:p>
          <a:p>
            <a:pPr lvl="1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Emisiones de gases de efecto invernadero (GEI)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 lo largo del ciclo de vida del producto (de la cuna a la tumba) </a:t>
            </a:r>
          </a:p>
          <a:p>
            <a:pPr lvl="1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Cálculo de la huella de carbono total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(kg CO₂ eq) de la ventana completa.</a:t>
            </a:r>
          </a:p>
          <a:p>
            <a:pPr lvl="1"/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Diferenciar las emisiones procedentes de 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materiales fósiles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(PVC, aluminio, sellantes) y las 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biogénicas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(madera, biomasa).</a:t>
            </a:r>
          </a:p>
          <a:p>
            <a:pPr lvl="1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Datos de EPD (Declaraciones Ambientales de Producto)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 equivalentes para perfiles, vidrios, herrajes y sellantes.</a:t>
            </a:r>
          </a:p>
          <a:p>
            <a:pPr lvl="0"/>
            <a:endParaRPr lang="es-ES" dirty="0"/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E88FED-4A17-956F-86FA-EACD068D716B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9345EA2-F2E2-056D-8675-6F2B2D3D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584932" cy="712221"/>
          </a:xfrm>
        </p:spPr>
        <p:txBody>
          <a:bodyPr anchor="t" anchorCtr="0"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Implicaciones en normas del sector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5AD5-E6B5-52BC-F1A4-A39B3E6A4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75813-7D87-43F2-399C-D67837127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1260666" cy="435133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Impactos sobre la calidad de los recursos – 09/01/2030</a:t>
            </a:r>
          </a:p>
          <a:p>
            <a:pPr lvl="1"/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Análisis de las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emisiones derivadas del proceso de extrusión, anodizado, lacado o pegado.</a:t>
            </a:r>
          </a:p>
          <a:p>
            <a:pPr lvl="1"/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Eutrofización: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cuantificar vertidos de nutrientes o sustancias químicas (por ejemplo, baños de anodizado o limpieza de vidrio).</a:t>
            </a:r>
          </a:p>
          <a:p>
            <a:pPr lvl="1"/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Recursos abióticos: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incluir el consumo de aluminio, PVC, acero, vidrio y combustibles fósiles en el balance de recursos.</a:t>
            </a:r>
          </a:p>
          <a:p>
            <a:pPr lvl="1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Contabilizar el consumo de agua en procesos de refrigeración, limpieza o pintura.</a:t>
            </a:r>
          </a:p>
          <a:p>
            <a:pPr lvl="1"/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Necesidad de disponer de </a:t>
            </a:r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balances ambientales más detallados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probablemente mediante software LCA o bases de datos</a:t>
            </a: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64AAC4-E804-0352-4F9A-F21078B1FE10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5443E6-DE10-4976-C324-7ED50DC5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584932" cy="712221"/>
          </a:xfrm>
        </p:spPr>
        <p:txBody>
          <a:bodyPr anchor="t" anchorCtr="0"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Implicaciones en normas del sector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8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DED9E-549B-7451-D8E0-D3C571BFD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B1BCB-0D53-D141-0F90-A864F4513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1260666" cy="435133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92D050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Salud humana y ecotoxicidad – 09/01/2032</a:t>
            </a:r>
          </a:p>
          <a:p>
            <a:pPr lvl="1"/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Evaluar emisiones de polvo y partículas en corte, soldadura o mecanizado.</a:t>
            </a:r>
          </a:p>
          <a:p>
            <a:pPr lvl="1"/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Control de aditivos (plastificantes, metales pesados, disolventes) en PVC, pinturas, sellantes.</a:t>
            </a:r>
          </a:p>
          <a:p>
            <a:pPr lvl="1"/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Trazabilidad de materias primas (extracción de aluminio, silicio, madera).</a:t>
            </a:r>
          </a:p>
          <a:p>
            <a:pPr lvl="1"/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Ajustar las fichas de seguridad, los REACH y las EPD</a:t>
            </a:r>
            <a:r>
              <a:rPr lang="es-E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para incluir estos parámetros, además de auditar a proveedores.</a:t>
            </a: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2F3497-4B6E-B8BF-1A1B-DA958B5D06FA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1813448-77C0-E875-24AC-0ACF757B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584932" cy="712221"/>
          </a:xfrm>
        </p:spPr>
        <p:txBody>
          <a:bodyPr anchor="t" anchorCtr="0"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Implicaciones en normas del sector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4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9138-3A84-1555-1753-719B6BD7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26DD07-F2E8-64F2-F989-70E63387DA66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5F143CC-1C2D-18D9-59E9-1A4B63F7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584932" cy="712221"/>
          </a:xfrm>
        </p:spPr>
        <p:txBody>
          <a:bodyPr anchor="t" anchorCtr="0"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Nuevo Marcado CE –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RPC 2011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3C69A232-2569-11CA-FF30-3913B5397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99798"/>
              </p:ext>
            </p:extLst>
          </p:nvPr>
        </p:nvGraphicFramePr>
        <p:xfrm>
          <a:off x="393819" y="1080601"/>
          <a:ext cx="1140436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97221278"/>
                    </a:ext>
                  </a:extLst>
                </a:gridCol>
                <a:gridCol w="2247780">
                  <a:extLst>
                    <a:ext uri="{9D8B030D-6E8A-4147-A177-3AD203B41FA5}">
                      <a16:colId xmlns:a16="http://schemas.microsoft.com/office/drawing/2014/main" val="4123786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>
                          <a:solidFill>
                            <a:schemeClr val="tx1"/>
                          </a:solidFill>
                        </a:rPr>
                        <a:t>Resistencia al viento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C4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RPC 2011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>
                          <a:solidFill>
                            <a:schemeClr val="tx1"/>
                          </a:solidFill>
                        </a:rPr>
                        <a:t>Estanqueidad al agua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>
                          <a:solidFill>
                            <a:schemeClr val="tx1"/>
                          </a:solidFill>
                        </a:rPr>
                        <a:t>E1200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Permeabilidad al aire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4 (Clase)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Transmitancia térmica (Uw)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1.3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W/m²·K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Aislamiento acústico (Rw)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36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dB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Reacción al fuego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A1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Sustancias peligrosas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Conforme REACH / RoHS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C303-58BB-F46D-D92F-D195A838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3A3E3CC-33A0-E5DA-4A5C-87BC87F80A0B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3DF911B-B33C-4EBA-6C3F-A2C10E51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584932" cy="712221"/>
          </a:xfrm>
        </p:spPr>
        <p:txBody>
          <a:bodyPr anchor="t" anchorCtr="0"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Nuevo Marcado CE –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RPC 2024 (ejemplo)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91147E08-3E2E-1BFC-13EA-DCD8DA2C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22275"/>
              </p:ext>
            </p:extLst>
          </p:nvPr>
        </p:nvGraphicFramePr>
        <p:xfrm>
          <a:off x="393819" y="1080601"/>
          <a:ext cx="1140436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97221278"/>
                    </a:ext>
                  </a:extLst>
                </a:gridCol>
                <a:gridCol w="2247780">
                  <a:extLst>
                    <a:ext uri="{9D8B030D-6E8A-4147-A177-3AD203B41FA5}">
                      <a16:colId xmlns:a16="http://schemas.microsoft.com/office/drawing/2014/main" val="4123786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RPC 2011</a:t>
                      </a:r>
                      <a:endParaRPr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Cambio climático total (GWP-total)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38.2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CO₂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es-ES" sz="1400" b="1" dirty="0"/>
                        <a:t>RPC 2024</a:t>
                      </a:r>
                    </a:p>
                    <a:p>
                      <a:pPr algn="ctr">
                        <a:defRPr sz="1100"/>
                      </a:pPr>
                      <a:r>
                        <a:rPr lang="es-ES" sz="1400" b="1" dirty="0"/>
                        <a:t>08/01/2026</a:t>
                      </a:r>
                      <a:endParaRPr sz="1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Cambio climático – fósiles (GWP-f)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36.5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CO₂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Cambio climático – biogénico (GWP-b)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1.2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CO₂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Cambio climático – LULUCF (GWP-lulucf)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CO₂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F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Agotamiento de recursos abióticos (ADP-min)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2.4×10⁻⁵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Sb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es-ES" sz="1400" b="1" dirty="0"/>
                        <a:t>RPC 2024</a:t>
                      </a:r>
                    </a:p>
                    <a:p>
                      <a:pPr algn="ctr">
                        <a:defRPr sz="1100"/>
                      </a:pPr>
                      <a:r>
                        <a:rPr lang="es-ES" sz="1400" b="1" dirty="0"/>
                        <a:t>09/01/2030</a:t>
                      </a:r>
                    </a:p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Agotamiento de recursos energéticos fósiles (ADP-f)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410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MJ/m²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E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Uso neto de agua (WDP)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0.21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m³/m²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E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Residuos no peligrosos (NHW)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2.8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E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Residuos peligrosos (HW)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0.03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E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Eutrofización (EP-fw / EP-m / EP-t)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0.008 / 0.09 / 1.2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FFE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Acidificación terrestre y acuática (AP)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0.12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mol H⁺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 sz="1100"/>
                      </a:pPr>
                      <a:r>
                        <a:rPr lang="es-ES" sz="1400" b="1" dirty="0"/>
                        <a:t>RPC 2024</a:t>
                      </a:r>
                    </a:p>
                    <a:p>
                      <a:pPr algn="ctr">
                        <a:defRPr sz="1100"/>
                      </a:pPr>
                      <a:r>
                        <a:rPr lang="es-ES" sz="1400" b="1" dirty="0"/>
                        <a:t>08/01/2032</a:t>
                      </a:r>
                    </a:p>
                    <a:p>
                      <a:pPr algn="l">
                        <a:defRPr sz="1100"/>
                      </a:pPr>
                      <a:endParaRPr sz="14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Formación de ozono fotoquímico (POCP)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0.06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NMVOC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D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Degradación del ozono estratosférico (ODP)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1.2×10⁻⁶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kg CFC-11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D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641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noProof="0" dirty="0"/>
                        <a:t>Radiación ionizante (IRP)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sz="1400" b="1" dirty="0"/>
                        <a:t>0.25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rPr lang="es-ES" sz="1400" b="1" dirty="0"/>
                        <a:t>kBq U235 eq/m²</a:t>
                      </a:r>
                      <a:endParaRPr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100"/>
                      </a:pPr>
                      <a:endParaRPr sz="1400" dirty="0"/>
                    </a:p>
                  </a:txBody>
                  <a:tcPr>
                    <a:solidFill>
                      <a:srgbClr val="D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1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3D0D-0B59-18FF-EF14-26DFE6276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254D2-1CCB-0F65-8045-6ED78DF5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09728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Evaluación de una ventana de dimensiones tipo</a:t>
            </a:r>
          </a:p>
          <a:p>
            <a:pPr marL="0" indent="0">
              <a:buNone/>
            </a:pPr>
            <a:r>
              <a:rPr lang="es-ES" sz="2400" dirty="0"/>
              <a:t>Información de las prestaciones de los componentes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Creación de software unificado de cálculo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03477A-7CF2-634E-8D6A-EF2786E91B95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230C91D-138E-E3DA-F218-4C5877E8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Novedades en los cálculos térmicos EN 14351-1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C3DE80-DA85-193E-3019-E9BFAD9D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70" y="2754653"/>
            <a:ext cx="9735394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5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1182-4C2A-C929-42EE-976ECF8E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25892-80B1-1C56-E498-6E5D6A42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09728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El </a:t>
            </a:r>
            <a:r>
              <a:rPr lang="es-ES" sz="2400" b="1" dirty="0"/>
              <a:t>DPP</a:t>
            </a:r>
            <a:r>
              <a:rPr lang="es-ES" sz="2400" dirty="0"/>
              <a:t> es un </a:t>
            </a:r>
            <a:r>
              <a:rPr lang="es-ES" sz="2400" b="1" dirty="0"/>
              <a:t>registro digital obligatorio</a:t>
            </a:r>
            <a:r>
              <a:rPr lang="es-ES" sz="2400" dirty="0"/>
              <a:t> que acompaña a cada producto de construcción puesto en el mercado europeo.</a:t>
            </a:r>
          </a:p>
          <a:p>
            <a:pPr marL="0" indent="0">
              <a:buNone/>
            </a:pPr>
            <a:br>
              <a:rPr lang="es-ES" sz="2400" dirty="0"/>
            </a:br>
            <a:r>
              <a:rPr lang="es-ES" sz="2400" dirty="0"/>
              <a:t>Su objetivo es </a:t>
            </a:r>
            <a:r>
              <a:rPr lang="es-ES" sz="2400" b="1" dirty="0"/>
              <a:t>centralizar toda la información técnica, ambiental y de conformidad</a:t>
            </a:r>
            <a:r>
              <a:rPr lang="es-ES" sz="2400" dirty="0"/>
              <a:t> del producto en formato electrónico, accesible mediante un </a:t>
            </a:r>
            <a:r>
              <a:rPr lang="es-ES" sz="2400" b="1" dirty="0"/>
              <a:t>código QR o enlace digital único</a:t>
            </a:r>
            <a:r>
              <a:rPr lang="es-ES" sz="2400" dirty="0"/>
              <a:t>.</a:t>
            </a:r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68D52-72EC-7A07-3331-3FA742BB6361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FBE6341-606A-9192-E4EC-C9966446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Nuevo Pasaporte Digital de Producto</a:t>
            </a:r>
          </a:p>
        </p:txBody>
      </p:sp>
    </p:spTree>
    <p:extLst>
      <p:ext uri="{BB962C8B-B14F-4D97-AF65-F5344CB8AC3E}">
        <p14:creationId xmlns:p14="http://schemas.microsoft.com/office/powerpoint/2010/main" val="51580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01B1D-04E6-99AA-1BC1-0D93E9AD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¿Qué es RPC?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43745-B5BA-1CE4-6E12-A6AFA452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7357533" cy="4351338"/>
          </a:xfrm>
        </p:spPr>
        <p:txBody>
          <a:bodyPr/>
          <a:lstStyle/>
          <a:p>
            <a:r>
              <a:rPr lang="es-ES" altLang="es-ES" sz="24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Es una legislación de la UE que fija requisitos estandarizados sobre seguridad, rendimiento y impacto ambiental de los productos de construcción</a:t>
            </a:r>
          </a:p>
          <a:p>
            <a:endParaRPr lang="es-ES" alt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Establece las condiciones para comercializar productos de construcción en el mercado único europeo.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35A7CA-01E6-5E47-1F39-02AB08EC2373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Construction Products Regulation (CPR) and BS 6701">
            <a:extLst>
              <a:ext uri="{FF2B5EF4-FFF2-40B4-BE49-F238E27FC236}">
                <a16:creationId xmlns:a16="http://schemas.microsoft.com/office/drawing/2014/main" id="{3A50250F-5469-6813-6CDE-0C06376A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81" y="889000"/>
            <a:ext cx="4227286" cy="4227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5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58CC3-A826-4C11-A292-3046EB2A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01C97-4AE6-FCCE-AE44-0D510241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0972800" cy="4024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Deberá contener la información del Marcado CE + DoPC</a:t>
            </a:r>
          </a:p>
          <a:p>
            <a:r>
              <a:rPr lang="es-ES" sz="2000" b="1" dirty="0"/>
              <a:t>información del Marcado CE y de la Declaración de Prestaciones</a:t>
            </a:r>
            <a:endParaRPr lang="es-ES" sz="2000" dirty="0"/>
          </a:p>
          <a:p>
            <a:r>
              <a:rPr lang="es-ES" sz="2000" b="1" dirty="0"/>
              <a:t>Identificador único del producto (UDI)</a:t>
            </a:r>
            <a:r>
              <a:rPr lang="es-ES" sz="2000" dirty="0"/>
              <a:t> — código exclusivo y permanente para cada producto o familia.</a:t>
            </a:r>
          </a:p>
          <a:p>
            <a:r>
              <a:rPr lang="es-ES" sz="2000" b="1" dirty="0"/>
              <a:t>Enlace digital al DPP</a:t>
            </a:r>
            <a:r>
              <a:rPr lang="es-ES" sz="2000" dirty="0"/>
              <a:t> — accesible a través de </a:t>
            </a:r>
            <a:r>
              <a:rPr lang="es-ES" sz="2000" b="1" dirty="0"/>
              <a:t>URL, código QR o etiqueta NFC</a:t>
            </a:r>
            <a:r>
              <a:rPr lang="es-ES" sz="2000" dirty="0"/>
              <a:t>.</a:t>
            </a:r>
          </a:p>
          <a:p>
            <a:r>
              <a:rPr lang="es-ES" sz="2000" b="1" dirty="0"/>
              <a:t>Nivel de acceso</a:t>
            </a:r>
            <a:r>
              <a:rPr lang="es-ES" sz="2000" dirty="0"/>
              <a:t> — definición de los permisos: público, profesional o autoridad.</a:t>
            </a:r>
          </a:p>
          <a:p>
            <a:r>
              <a:rPr lang="es-ES" sz="2000" b="1" dirty="0"/>
              <a:t>Estado del DPP</a:t>
            </a:r>
            <a:r>
              <a:rPr lang="es-ES" sz="2000" dirty="0"/>
              <a:t> — activo, actualizado, sustituido o retirado.</a:t>
            </a:r>
          </a:p>
          <a:p>
            <a:r>
              <a:rPr lang="es-ES" sz="2000" b="1" dirty="0"/>
              <a:t>Contenido reciclado y origen de materiales</a:t>
            </a:r>
            <a:r>
              <a:rPr lang="es-ES" sz="2000" dirty="0"/>
              <a:t> — porcentaje de material reciclado y trazabilidad del suministro.</a:t>
            </a:r>
          </a:p>
          <a:p>
            <a:r>
              <a:rPr lang="es-ES" sz="2000" b="1" dirty="0"/>
              <a:t>Vida útil declarada </a:t>
            </a:r>
            <a:r>
              <a:rPr lang="es-ES" sz="2000" dirty="0"/>
              <a:t> — duración estimada de servicio bajo condiciones normales de uso.</a:t>
            </a:r>
          </a:p>
          <a:p>
            <a:r>
              <a:rPr lang="es-ES" sz="2000" b="1" dirty="0"/>
              <a:t>Información del producto</a:t>
            </a:r>
            <a:r>
              <a:rPr lang="es-ES" sz="2000" dirty="0"/>
              <a:t> — instrucciones de </a:t>
            </a:r>
            <a:r>
              <a:rPr lang="es-ES" sz="2000" b="1" dirty="0"/>
              <a:t>instalación, uso, mantenimiento y reciclabilidad</a:t>
            </a:r>
            <a:r>
              <a:rPr lang="es-ES" sz="2000" dirty="0"/>
              <a:t>.</a:t>
            </a:r>
          </a:p>
          <a:p>
            <a:r>
              <a:rPr lang="es-ES" sz="2000" b="1" dirty="0"/>
              <a:t>Historial de revisiones</a:t>
            </a:r>
            <a:r>
              <a:rPr lang="es-ES" sz="2000" dirty="0"/>
              <a:t> — registro de actualizaciones y fecha de la última versión.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953A64-7E19-7CD2-9296-FD807425CE35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0C6DBBD-62EF-0280-55D2-6EF4D618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Nuevo Pasaporte Digital de Producto</a:t>
            </a:r>
          </a:p>
        </p:txBody>
      </p:sp>
    </p:spTree>
    <p:extLst>
      <p:ext uri="{BB962C8B-B14F-4D97-AF65-F5344CB8AC3E}">
        <p14:creationId xmlns:p14="http://schemas.microsoft.com/office/powerpoint/2010/main" val="3248673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8B1F9-8A67-1F5F-ACAF-D92E2AC4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D9936-3532-3FB9-DD28-200A1DF6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109728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ES" sz="9600" dirty="0"/>
              <a:t>No introduce nuevas exigencias de prestaciones: </a:t>
            </a:r>
            <a:r>
              <a:rPr lang="es-ES" altLang="es-ES" sz="9600" b="1" dirty="0"/>
              <a:t>se basan en valores ya habituales en las DAP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ES" sz="9600" dirty="0"/>
              <a:t>Requiere la implicación de OET u Organismos Notificados (ON) para las prestaciones de sostenibilidad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ES" sz="9600" dirty="0"/>
              <a:t>Se crea una base de datos pública y compartida para toda la UE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ES" sz="9600" dirty="0"/>
              <a:t>Uso obligatorio de software homologado para los cálculos térmicos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ES" sz="9600" dirty="0"/>
              <a:t>Integración total del Pasaporte Digital y trazabilidad completa del producto</a:t>
            </a:r>
          </a:p>
          <a:p>
            <a:pPr marL="0" indent="0">
              <a:buNone/>
            </a:pPr>
            <a:endParaRPr lang="es-ES" sz="9600" dirty="0">
              <a:ea typeface="Noto Serif HK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9600" dirty="0">
                <a:ea typeface="Noto Serif HK" pitchFamily="34" charset="-122"/>
                <a:cs typeface="Arial" panose="020B0604020202020204" pitchFamily="34" charset="0"/>
              </a:rPr>
              <a:t>Y después, ¿qué?....</a:t>
            </a: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7E21E8-A40E-01D2-FE9F-5CFB0CCCECC7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769588A-2E5C-0BB5-7B35-F632EE31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Resumen de implicaciones para el sector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A53BD2B-305A-87D7-9BEE-4DD30496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7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8001-FBD0-A90F-BDAE-83038CFA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D1649-0C73-ECAE-6B4C-73849B06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6570133" cy="4351338"/>
          </a:xfrm>
        </p:spPr>
        <p:txBody>
          <a:bodyPr/>
          <a:lstStyle/>
          <a:p>
            <a:r>
              <a:rPr lang="es-ES" sz="24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Limitaciones del RPC de 2011</a:t>
            </a:r>
          </a:p>
          <a:p>
            <a:endParaRPr lang="es-ES" sz="24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Dificultades en el desarrollo de normas armonizadas eficaces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Falta de adaptación a retos actuales: sostenibilidad, economía circular, digitalización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Procedimientos de evaluación y verificación ineficaces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Acceso limitado a información para consumidores y autoridades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" sz="200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6618FA-077E-D599-511E-BB43E8066125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C8803C-DE6E-1891-66B8-6AF308F0B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88" y="1622425"/>
            <a:ext cx="4546579" cy="297774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2775239-6634-565C-A685-9D143442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¿Por qué un nuevo Reglamento?</a:t>
            </a:r>
          </a:p>
        </p:txBody>
      </p:sp>
    </p:spTree>
    <p:extLst>
      <p:ext uri="{BB962C8B-B14F-4D97-AF65-F5344CB8AC3E}">
        <p14:creationId xmlns:p14="http://schemas.microsoft.com/office/powerpoint/2010/main" val="952773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1885-5DC9-C164-AD1A-425C1C8C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6D405F6-76D9-0FD8-215D-6B3DE70B68A4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A6F4CC2-DAFC-4FFE-A53D-FFF9E9C8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706826" cy="712221"/>
          </a:xfrm>
        </p:spPr>
        <p:txBody>
          <a:bodyPr anchor="t" anchorCtr="0">
            <a:noAutofit/>
          </a:bodyPr>
          <a:lstStyle/>
          <a:p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Eficiencia energética en edificios y reglamentos de construcción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971314BE-8430-1475-4DA8-C587EB5BFEFC}"/>
              </a:ext>
            </a:extLst>
          </p:cNvPr>
          <p:cNvSpPr/>
          <p:nvPr/>
        </p:nvSpPr>
        <p:spPr>
          <a:xfrm>
            <a:off x="4871146" y="1508509"/>
            <a:ext cx="1228163" cy="1902886"/>
          </a:xfrm>
          <a:custGeom>
            <a:avLst/>
            <a:gdLst/>
            <a:ahLst/>
            <a:cxnLst/>
            <a:rect l="0" t="0" r="0" b="0"/>
            <a:pathLst>
              <a:path w="1228163" h="1902886">
                <a:moveTo>
                  <a:pt x="598116" y="172822"/>
                </a:moveTo>
                <a:cubicBezTo>
                  <a:pt x="788871" y="59124"/>
                  <a:pt x="1005707" y="0"/>
                  <a:pt x="1228163" y="1900"/>
                </a:cubicBezTo>
                <a:lnTo>
                  <a:pt x="1228163" y="314508"/>
                </a:lnTo>
                <a:cubicBezTo>
                  <a:pt x="1063592" y="313103"/>
                  <a:pt x="901933" y="360029"/>
                  <a:pt x="760812" y="444142"/>
                </a:cubicBezTo>
                <a:cubicBezTo>
                  <a:pt x="619685" y="528262"/>
                  <a:pt x="504513" y="649524"/>
                  <a:pt x="427843" y="794726"/>
                </a:cubicBezTo>
                <a:cubicBezTo>
                  <a:pt x="351174" y="939921"/>
                  <a:pt x="315951" y="1103481"/>
                  <a:pt x="326008" y="1267582"/>
                </a:cubicBezTo>
                <a:cubicBezTo>
                  <a:pt x="336064" y="1431682"/>
                  <a:pt x="390268" y="1590132"/>
                  <a:pt x="484133" y="1725455"/>
                </a:cubicBezTo>
                <a:lnTo>
                  <a:pt x="226441" y="1902886"/>
                </a:lnTo>
                <a:cubicBezTo>
                  <a:pt x="99566" y="1719969"/>
                  <a:pt x="23996" y="1507665"/>
                  <a:pt x="10399" y="1285858"/>
                </a:cubicBezTo>
                <a:cubicBezTo>
                  <a:pt x="0" y="1116189"/>
                  <a:pt x="25414" y="946939"/>
                  <a:pt x="84322" y="788903"/>
                </a:cubicBezTo>
                <a:lnTo>
                  <a:pt x="2549" y="695890"/>
                </a:lnTo>
                <a:lnTo>
                  <a:pt x="128152" y="686113"/>
                </a:lnTo>
                <a:cubicBezTo>
                  <a:pt x="134535" y="672872"/>
                  <a:pt x="141171" y="659726"/>
                  <a:pt x="148056" y="646695"/>
                </a:cubicBezTo>
                <a:cubicBezTo>
                  <a:pt x="251684" y="450429"/>
                  <a:pt x="407362" y="286519"/>
                  <a:pt x="598116" y="172822"/>
                </a:cubicBezTo>
                <a:moveTo>
                  <a:pt x="1052818" y="1317057"/>
                </a:moveTo>
                <a:lnTo>
                  <a:pt x="1227884" y="1214306"/>
                </a:lnTo>
                <a:lnTo>
                  <a:pt x="1227884" y="1011530"/>
                </a:lnTo>
                <a:cubicBezTo>
                  <a:pt x="1192133" y="1011486"/>
                  <a:pt x="1157005" y="1020894"/>
                  <a:pt x="1126067" y="1038801"/>
                </a:cubicBezTo>
                <a:cubicBezTo>
                  <a:pt x="1095122" y="1056708"/>
                  <a:pt x="1069466" y="1082478"/>
                  <a:pt x="1051693" y="1113493"/>
                </a:cubicBezTo>
                <a:cubicBezTo>
                  <a:pt x="1033919" y="1144514"/>
                  <a:pt x="1024663" y="1179680"/>
                  <a:pt x="1024860" y="1215431"/>
                </a:cubicBezTo>
                <a:cubicBezTo>
                  <a:pt x="1025058" y="1251175"/>
                  <a:pt x="1034707" y="1286239"/>
                  <a:pt x="1052818" y="1317057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E6C84F5-DD31-6B9E-72B0-5F6FD45B9AF2}"/>
              </a:ext>
            </a:extLst>
          </p:cNvPr>
          <p:cNvSpPr/>
          <p:nvPr/>
        </p:nvSpPr>
        <p:spPr>
          <a:xfrm>
            <a:off x="4860179" y="1504497"/>
            <a:ext cx="1254649" cy="1906897"/>
          </a:xfrm>
          <a:custGeom>
            <a:avLst/>
            <a:gdLst/>
            <a:ahLst/>
            <a:cxnLst/>
            <a:rect l="0" t="0" r="0" b="0"/>
            <a:pathLst>
              <a:path w="1254649" h="1906897">
                <a:moveTo>
                  <a:pt x="609086" y="176833"/>
                </a:moveTo>
                <a:cubicBezTo>
                  <a:pt x="799840" y="63134"/>
                  <a:pt x="1016676" y="4013"/>
                  <a:pt x="1239133" y="5913"/>
                </a:cubicBezTo>
                <a:lnTo>
                  <a:pt x="1239133" y="318519"/>
                </a:lnTo>
                <a:cubicBezTo>
                  <a:pt x="1074557" y="317113"/>
                  <a:pt x="912899" y="364041"/>
                  <a:pt x="771776" y="448157"/>
                </a:cubicBezTo>
                <a:cubicBezTo>
                  <a:pt x="630654" y="532273"/>
                  <a:pt x="515482" y="653537"/>
                  <a:pt x="438812" y="798736"/>
                </a:cubicBezTo>
                <a:cubicBezTo>
                  <a:pt x="362143" y="943934"/>
                  <a:pt x="326917" y="1107496"/>
                  <a:pt x="336975" y="1271595"/>
                </a:cubicBezTo>
                <a:cubicBezTo>
                  <a:pt x="347032" y="1435694"/>
                  <a:pt x="401236" y="1594147"/>
                  <a:pt x="495099" y="1729471"/>
                </a:cubicBezTo>
                <a:lnTo>
                  <a:pt x="237410" y="1906896"/>
                </a:lnTo>
                <a:cubicBezTo>
                  <a:pt x="110536" y="1723979"/>
                  <a:pt x="34961" y="1511681"/>
                  <a:pt x="21366" y="1289870"/>
                </a:cubicBezTo>
                <a:cubicBezTo>
                  <a:pt x="10967" y="1120200"/>
                  <a:pt x="36383" y="950954"/>
                  <a:pt x="95290" y="792918"/>
                </a:cubicBezTo>
                <a:lnTo>
                  <a:pt x="13516" y="699906"/>
                </a:lnTo>
                <a:lnTo>
                  <a:pt x="139117" y="690128"/>
                </a:lnTo>
                <a:cubicBezTo>
                  <a:pt x="145503" y="676883"/>
                  <a:pt x="152138" y="663741"/>
                  <a:pt x="159020" y="650708"/>
                </a:cubicBezTo>
                <a:cubicBezTo>
                  <a:pt x="262654" y="454444"/>
                  <a:pt x="418331" y="290531"/>
                  <a:pt x="609086" y="176833"/>
                </a:cubicBezTo>
                <a:close/>
                <a:moveTo>
                  <a:pt x="1063788" y="1321071"/>
                </a:moveTo>
                <a:lnTo>
                  <a:pt x="1238596" y="1218317"/>
                </a:lnTo>
                <a:lnTo>
                  <a:pt x="1238849" y="1015546"/>
                </a:lnTo>
                <a:cubicBezTo>
                  <a:pt x="1203099" y="1015502"/>
                  <a:pt x="1167973" y="1024910"/>
                  <a:pt x="1137032" y="1042815"/>
                </a:cubicBezTo>
                <a:cubicBezTo>
                  <a:pt x="1106090" y="1060722"/>
                  <a:pt x="1080433" y="1086490"/>
                  <a:pt x="1062660" y="1117508"/>
                </a:cubicBezTo>
                <a:cubicBezTo>
                  <a:pt x="1044886" y="1148527"/>
                  <a:pt x="1035629" y="1183692"/>
                  <a:pt x="1035828" y="1219441"/>
                </a:cubicBezTo>
                <a:cubicBezTo>
                  <a:pt x="1036026" y="1255190"/>
                  <a:pt x="1045672" y="1290252"/>
                  <a:pt x="1063788" y="1321071"/>
                </a:cubicBezTo>
                <a:close/>
                <a:moveTo>
                  <a:pt x="609159" y="176580"/>
                </a:moveTo>
                <a:cubicBezTo>
                  <a:pt x="804327" y="70970"/>
                  <a:pt x="1016392" y="0"/>
                  <a:pt x="1239441" y="5914"/>
                </a:cubicBezTo>
                <a:cubicBezTo>
                  <a:pt x="1254649" y="108989"/>
                  <a:pt x="1236906" y="214599"/>
                  <a:pt x="1239441" y="318520"/>
                </a:cubicBezTo>
                <a:cubicBezTo>
                  <a:pt x="1074689" y="318520"/>
                  <a:pt x="917541" y="371747"/>
                  <a:pt x="771377" y="447787"/>
                </a:cubicBezTo>
                <a:cubicBezTo>
                  <a:pt x="626057" y="524671"/>
                  <a:pt x="520447" y="656473"/>
                  <a:pt x="438493" y="798413"/>
                </a:cubicBezTo>
                <a:cubicBezTo>
                  <a:pt x="400473" y="866003"/>
                  <a:pt x="373437" y="939508"/>
                  <a:pt x="358229" y="1014702"/>
                </a:cubicBezTo>
                <a:cubicBezTo>
                  <a:pt x="342177" y="1099190"/>
                  <a:pt x="332038" y="1184524"/>
                  <a:pt x="337107" y="1271546"/>
                </a:cubicBezTo>
                <a:cubicBezTo>
                  <a:pt x="345556" y="1435453"/>
                  <a:pt x="394559" y="1598516"/>
                  <a:pt x="495100" y="1729472"/>
                </a:cubicBezTo>
                <a:cubicBezTo>
                  <a:pt x="418216" y="1799598"/>
                  <a:pt x="326969" y="1852825"/>
                  <a:pt x="237411" y="1906897"/>
                </a:cubicBezTo>
                <a:cubicBezTo>
                  <a:pt x="114059" y="1721868"/>
                  <a:pt x="49848" y="1510648"/>
                  <a:pt x="21122" y="1290134"/>
                </a:cubicBezTo>
                <a:cubicBezTo>
                  <a:pt x="0" y="1121157"/>
                  <a:pt x="50692" y="955561"/>
                  <a:pt x="95471" y="792498"/>
                </a:cubicBezTo>
                <a:cubicBezTo>
                  <a:pt x="59986" y="772221"/>
                  <a:pt x="36329" y="734202"/>
                  <a:pt x="13518" y="699561"/>
                </a:cubicBezTo>
                <a:cubicBezTo>
                  <a:pt x="54072" y="689423"/>
                  <a:pt x="97161" y="692803"/>
                  <a:pt x="139405" y="690268"/>
                </a:cubicBezTo>
                <a:cubicBezTo>
                  <a:pt x="141940" y="675905"/>
                  <a:pt x="148699" y="661542"/>
                  <a:pt x="158837" y="650558"/>
                </a:cubicBezTo>
                <a:cubicBezTo>
                  <a:pt x="314296" y="491721"/>
                  <a:pt x="415681" y="286414"/>
                  <a:pt x="609159" y="176580"/>
                </a:cubicBezTo>
                <a:moveTo>
                  <a:pt x="1063705" y="1321394"/>
                </a:moveTo>
                <a:cubicBezTo>
                  <a:pt x="1119468" y="1283375"/>
                  <a:pt x="1179454" y="1251269"/>
                  <a:pt x="1238596" y="1218319"/>
                </a:cubicBezTo>
                <a:cubicBezTo>
                  <a:pt x="1236906" y="1150728"/>
                  <a:pt x="1247045" y="1082293"/>
                  <a:pt x="1238596" y="1015547"/>
                </a:cubicBezTo>
                <a:cubicBezTo>
                  <a:pt x="1203956" y="1007943"/>
                  <a:pt x="1171850" y="1034135"/>
                  <a:pt x="1137210" y="1042583"/>
                </a:cubicBezTo>
                <a:cubicBezTo>
                  <a:pt x="1102570" y="1051032"/>
                  <a:pt x="1079758" y="1086517"/>
                  <a:pt x="1062861" y="1117778"/>
                </a:cubicBezTo>
                <a:cubicBezTo>
                  <a:pt x="1045118" y="1149039"/>
                  <a:pt x="1049343" y="1186213"/>
                  <a:pt x="1035824" y="1219164"/>
                </a:cubicBezTo>
                <a:cubicBezTo>
                  <a:pt x="1022306" y="1252959"/>
                  <a:pt x="1047653" y="1289289"/>
                  <a:pt x="1063705" y="1321394"/>
                </a:cubicBezTo>
              </a:path>
            </a:pathLst>
          </a:custGeom>
          <a:noFill/>
          <a:ln w="19070">
            <a:solidFill>
              <a:srgbClr val="5AC534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00CADB-AA8B-7DA9-3633-C69C21B34A20}"/>
              </a:ext>
            </a:extLst>
          </p:cNvPr>
          <p:cNvSpPr/>
          <p:nvPr/>
        </p:nvSpPr>
        <p:spPr>
          <a:xfrm>
            <a:off x="5097589" y="2722820"/>
            <a:ext cx="1998142" cy="1318017"/>
          </a:xfrm>
          <a:custGeom>
            <a:avLst/>
            <a:gdLst/>
            <a:ahLst/>
            <a:cxnLst/>
            <a:rect l="0" t="0" r="0" b="0"/>
            <a:pathLst>
              <a:path w="1998142" h="1318017">
                <a:moveTo>
                  <a:pt x="1563535" y="1074431"/>
                </a:moveTo>
                <a:cubicBezTo>
                  <a:pt x="1738874" y="982658"/>
                  <a:pt x="1885907" y="851581"/>
                  <a:pt x="1998142" y="688580"/>
                </a:cubicBezTo>
                <a:lnTo>
                  <a:pt x="1740457" y="506928"/>
                </a:lnTo>
                <a:cubicBezTo>
                  <a:pt x="1657425" y="627517"/>
                  <a:pt x="1546461" y="726079"/>
                  <a:pt x="1416744" y="793969"/>
                </a:cubicBezTo>
                <a:cubicBezTo>
                  <a:pt x="1287021" y="861866"/>
                  <a:pt x="1142703" y="897089"/>
                  <a:pt x="996293" y="896593"/>
                </a:cubicBezTo>
                <a:cubicBezTo>
                  <a:pt x="849877" y="896091"/>
                  <a:pt x="705800" y="859889"/>
                  <a:pt x="576548" y="791109"/>
                </a:cubicBezTo>
                <a:cubicBezTo>
                  <a:pt x="447295" y="722334"/>
                  <a:pt x="339897" y="632303"/>
                  <a:pt x="257691" y="511155"/>
                </a:cubicBezTo>
                <a:lnTo>
                  <a:pt x="0" y="688580"/>
                </a:lnTo>
                <a:cubicBezTo>
                  <a:pt x="111123" y="852337"/>
                  <a:pt x="253140" y="977604"/>
                  <a:pt x="427850" y="1070566"/>
                </a:cubicBezTo>
                <a:cubicBezTo>
                  <a:pt x="587475" y="1155505"/>
                  <a:pt x="763838" y="1203690"/>
                  <a:pt x="944040" y="1211890"/>
                </a:cubicBezTo>
                <a:lnTo>
                  <a:pt x="1001181" y="1318017"/>
                </a:lnTo>
                <a:lnTo>
                  <a:pt x="1058424" y="1211718"/>
                </a:lnTo>
                <a:cubicBezTo>
                  <a:pt x="1234507" y="1203156"/>
                  <a:pt x="1406897" y="1156414"/>
                  <a:pt x="1563535" y="1074431"/>
                </a:cubicBezTo>
                <a:moveTo>
                  <a:pt x="1174385" y="101384"/>
                </a:moveTo>
                <a:cubicBezTo>
                  <a:pt x="1155861" y="133359"/>
                  <a:pt x="1138831" y="147515"/>
                  <a:pt x="1106838" y="166001"/>
                </a:cubicBezTo>
                <a:cubicBezTo>
                  <a:pt x="1074838" y="184486"/>
                  <a:pt x="1038553" y="194250"/>
                  <a:pt x="1001601" y="194320"/>
                </a:cubicBezTo>
                <a:cubicBezTo>
                  <a:pt x="964649" y="194397"/>
                  <a:pt x="928326" y="184772"/>
                  <a:pt x="896256" y="166414"/>
                </a:cubicBezTo>
                <a:cubicBezTo>
                  <a:pt x="864186" y="148056"/>
                  <a:pt x="846635" y="133282"/>
                  <a:pt x="827984" y="101384"/>
                </a:cubicBezTo>
                <a:lnTo>
                  <a:pt x="1001181" y="0"/>
                </a:lnTo>
                <a:lnTo>
                  <a:pt x="1174385" y="101384"/>
                </a:lnTo>
              </a:path>
            </a:pathLst>
          </a:custGeom>
          <a:solidFill>
            <a:srgbClr val="CC99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9AEFA543-18B0-DCEA-D7A3-C660AC327951}"/>
              </a:ext>
            </a:extLst>
          </p:cNvPr>
          <p:cNvSpPr/>
          <p:nvPr/>
        </p:nvSpPr>
        <p:spPr>
          <a:xfrm>
            <a:off x="5097589" y="2722816"/>
            <a:ext cx="1998146" cy="1318019"/>
          </a:xfrm>
          <a:custGeom>
            <a:avLst/>
            <a:gdLst/>
            <a:ahLst/>
            <a:cxnLst/>
            <a:rect l="0" t="0" r="0" b="0"/>
            <a:pathLst>
              <a:path w="1998146" h="1318019">
                <a:moveTo>
                  <a:pt x="1563534" y="1074433"/>
                </a:moveTo>
                <a:cubicBezTo>
                  <a:pt x="1738873" y="982660"/>
                  <a:pt x="1885910" y="851583"/>
                  <a:pt x="1998145" y="688582"/>
                </a:cubicBezTo>
                <a:lnTo>
                  <a:pt x="1740456" y="506933"/>
                </a:lnTo>
                <a:cubicBezTo>
                  <a:pt x="1657423" y="627522"/>
                  <a:pt x="1546458" y="726080"/>
                  <a:pt x="1416741" y="793974"/>
                </a:cubicBezTo>
                <a:cubicBezTo>
                  <a:pt x="1287023" y="861868"/>
                  <a:pt x="1142701" y="897094"/>
                  <a:pt x="996291" y="896596"/>
                </a:cubicBezTo>
                <a:cubicBezTo>
                  <a:pt x="849880" y="896098"/>
                  <a:pt x="705802" y="859891"/>
                  <a:pt x="576549" y="791115"/>
                </a:cubicBezTo>
                <a:cubicBezTo>
                  <a:pt x="447297" y="722340"/>
                  <a:pt x="339899" y="632309"/>
                  <a:pt x="257689" y="511157"/>
                </a:cubicBezTo>
                <a:lnTo>
                  <a:pt x="0" y="688582"/>
                </a:lnTo>
                <a:cubicBezTo>
                  <a:pt x="111123" y="852342"/>
                  <a:pt x="253141" y="977606"/>
                  <a:pt x="427851" y="1070569"/>
                </a:cubicBezTo>
                <a:cubicBezTo>
                  <a:pt x="587478" y="1155507"/>
                  <a:pt x="763835" y="1203695"/>
                  <a:pt x="944040" y="1211896"/>
                </a:cubicBezTo>
                <a:lnTo>
                  <a:pt x="1001183" y="1318019"/>
                </a:lnTo>
                <a:lnTo>
                  <a:pt x="1058422" y="1211719"/>
                </a:lnTo>
                <a:cubicBezTo>
                  <a:pt x="1234505" y="1203161"/>
                  <a:pt x="1406897" y="1156418"/>
                  <a:pt x="1563534" y="1074433"/>
                </a:cubicBezTo>
                <a:close/>
                <a:moveTo>
                  <a:pt x="1174385" y="101389"/>
                </a:moveTo>
                <a:cubicBezTo>
                  <a:pt x="1155860" y="133362"/>
                  <a:pt x="1138832" y="147522"/>
                  <a:pt x="1106835" y="166004"/>
                </a:cubicBezTo>
                <a:cubicBezTo>
                  <a:pt x="1074839" y="184488"/>
                  <a:pt x="1038552" y="194253"/>
                  <a:pt x="1001600" y="194326"/>
                </a:cubicBezTo>
                <a:cubicBezTo>
                  <a:pt x="964648" y="194399"/>
                  <a:pt x="928324" y="184777"/>
                  <a:pt x="896254" y="166419"/>
                </a:cubicBezTo>
                <a:cubicBezTo>
                  <a:pt x="864185" y="148062"/>
                  <a:pt x="846634" y="133290"/>
                  <a:pt x="827984" y="101389"/>
                </a:cubicBezTo>
                <a:lnTo>
                  <a:pt x="1001184" y="4"/>
                </a:lnTo>
                <a:lnTo>
                  <a:pt x="1174385" y="101389"/>
                </a:lnTo>
                <a:close/>
                <a:moveTo>
                  <a:pt x="1563877" y="1074689"/>
                </a:moveTo>
                <a:cubicBezTo>
                  <a:pt x="1737078" y="980062"/>
                  <a:pt x="1884087" y="849951"/>
                  <a:pt x="1998146" y="688578"/>
                </a:cubicBezTo>
                <a:cubicBezTo>
                  <a:pt x="1917883" y="620988"/>
                  <a:pt x="1830860" y="560156"/>
                  <a:pt x="1740458" y="506929"/>
                </a:cubicBezTo>
                <a:cubicBezTo>
                  <a:pt x="1671177" y="636195"/>
                  <a:pt x="1540220" y="715614"/>
                  <a:pt x="1416868" y="794188"/>
                </a:cubicBezTo>
                <a:cubicBezTo>
                  <a:pt x="1293515" y="872762"/>
                  <a:pt x="1143126" y="898109"/>
                  <a:pt x="996117" y="896419"/>
                </a:cubicBezTo>
                <a:cubicBezTo>
                  <a:pt x="849952" y="894729"/>
                  <a:pt x="705477" y="860089"/>
                  <a:pt x="576211" y="790809"/>
                </a:cubicBezTo>
                <a:cubicBezTo>
                  <a:pt x="447788" y="722373"/>
                  <a:pt x="332040" y="637040"/>
                  <a:pt x="257690" y="511153"/>
                </a:cubicBezTo>
                <a:cubicBezTo>
                  <a:pt x="171512" y="570295"/>
                  <a:pt x="85334" y="628591"/>
                  <a:pt x="1" y="688578"/>
                </a:cubicBezTo>
                <a:cubicBezTo>
                  <a:pt x="99697" y="859244"/>
                  <a:pt x="254311" y="975838"/>
                  <a:pt x="427511" y="1070465"/>
                </a:cubicBezTo>
                <a:cubicBezTo>
                  <a:pt x="586349" y="1157487"/>
                  <a:pt x="763774" y="1219164"/>
                  <a:pt x="943734" y="1211560"/>
                </a:cubicBezTo>
                <a:cubicBezTo>
                  <a:pt x="955562" y="1250424"/>
                  <a:pt x="981754" y="1282530"/>
                  <a:pt x="1001186" y="1318015"/>
                </a:cubicBezTo>
                <a:cubicBezTo>
                  <a:pt x="1021463" y="1283375"/>
                  <a:pt x="1043430" y="1248735"/>
                  <a:pt x="1058638" y="1211560"/>
                </a:cubicBezTo>
                <a:cubicBezTo>
                  <a:pt x="1138057" y="1211560"/>
                  <a:pt x="1217476" y="1198042"/>
                  <a:pt x="1293515" y="1176920"/>
                </a:cubicBezTo>
                <a:cubicBezTo>
                  <a:pt x="1386452" y="1151573"/>
                  <a:pt x="1482769" y="1127917"/>
                  <a:pt x="1563877" y="1074689"/>
                </a:cubicBezTo>
                <a:moveTo>
                  <a:pt x="1174387" y="101385"/>
                </a:moveTo>
                <a:cubicBezTo>
                  <a:pt x="1145661" y="124197"/>
                  <a:pt x="1132988" y="140250"/>
                  <a:pt x="1106796" y="165596"/>
                </a:cubicBezTo>
                <a:cubicBezTo>
                  <a:pt x="1080605" y="191788"/>
                  <a:pt x="1036671" y="183339"/>
                  <a:pt x="1001186" y="194322"/>
                </a:cubicBezTo>
                <a:cubicBezTo>
                  <a:pt x="966546" y="205306"/>
                  <a:pt x="929371" y="183339"/>
                  <a:pt x="896421" y="166441"/>
                </a:cubicBezTo>
                <a:cubicBezTo>
                  <a:pt x="863470" y="149544"/>
                  <a:pt x="847417" y="132646"/>
                  <a:pt x="827985" y="101385"/>
                </a:cubicBezTo>
                <a:cubicBezTo>
                  <a:pt x="891351" y="79418"/>
                  <a:pt x="944579" y="36329"/>
                  <a:pt x="1001186" y="0"/>
                </a:cubicBezTo>
                <a:cubicBezTo>
                  <a:pt x="1056948" y="37174"/>
                  <a:pt x="1115245" y="70970"/>
                  <a:pt x="1174387" y="101385"/>
                </a:cubicBezTo>
              </a:path>
            </a:pathLst>
          </a:custGeom>
          <a:noFill/>
          <a:ln w="19070">
            <a:solidFill>
              <a:srgbClr val="5AC534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2CABFBB-E104-F3D5-4C50-01D70ACC875A}"/>
              </a:ext>
            </a:extLst>
          </p:cNvPr>
          <p:cNvSpPr/>
          <p:nvPr/>
        </p:nvSpPr>
        <p:spPr>
          <a:xfrm>
            <a:off x="6098774" y="1510415"/>
            <a:ext cx="1218082" cy="1900985"/>
          </a:xfrm>
          <a:custGeom>
            <a:avLst/>
            <a:gdLst/>
            <a:ahLst/>
            <a:cxnLst/>
            <a:rect l="0" t="0" r="0" b="0"/>
            <a:pathLst>
              <a:path w="1218082" h="1900985">
                <a:moveTo>
                  <a:pt x="1207853" y="1288292"/>
                </a:moveTo>
                <a:cubicBezTo>
                  <a:pt x="1194657" y="1509661"/>
                  <a:pt x="1122723" y="1718336"/>
                  <a:pt x="996961" y="1900985"/>
                </a:cubicBezTo>
                <a:lnTo>
                  <a:pt x="739269" y="1719334"/>
                </a:lnTo>
                <a:cubicBezTo>
                  <a:pt x="832313" y="1584207"/>
                  <a:pt x="882093" y="1433221"/>
                  <a:pt x="891864" y="1269457"/>
                </a:cubicBezTo>
                <a:cubicBezTo>
                  <a:pt x="901628" y="1105687"/>
                  <a:pt x="866443" y="942362"/>
                  <a:pt x="790117" y="797135"/>
                </a:cubicBezTo>
                <a:cubicBezTo>
                  <a:pt x="713791" y="651914"/>
                  <a:pt x="599222" y="530308"/>
                  <a:pt x="458795" y="445477"/>
                </a:cubicBezTo>
                <a:cubicBezTo>
                  <a:pt x="318373" y="360646"/>
                  <a:pt x="164062" y="312601"/>
                  <a:pt x="0" y="312607"/>
                </a:cubicBezTo>
                <a:lnTo>
                  <a:pt x="0" y="0"/>
                </a:lnTo>
                <a:cubicBezTo>
                  <a:pt x="221756" y="0"/>
                  <a:pt x="432668" y="59861"/>
                  <a:pt x="622482" y="174532"/>
                </a:cubicBezTo>
                <a:cubicBezTo>
                  <a:pt x="812296" y="289202"/>
                  <a:pt x="967154" y="453563"/>
                  <a:pt x="1070324" y="649867"/>
                </a:cubicBezTo>
                <a:cubicBezTo>
                  <a:pt x="1076064" y="660788"/>
                  <a:pt x="1081633" y="671779"/>
                  <a:pt x="1087024" y="682846"/>
                </a:cubicBezTo>
                <a:lnTo>
                  <a:pt x="1213295" y="692674"/>
                </a:lnTo>
                <a:lnTo>
                  <a:pt x="1131445" y="785775"/>
                </a:lnTo>
                <a:cubicBezTo>
                  <a:pt x="1191815" y="945515"/>
                  <a:pt x="1218082" y="1116722"/>
                  <a:pt x="1207853" y="1288292"/>
                </a:cubicBezTo>
                <a:moveTo>
                  <a:pt x="0" y="1009636"/>
                </a:moveTo>
                <a:lnTo>
                  <a:pt x="0" y="1212437"/>
                </a:lnTo>
                <a:lnTo>
                  <a:pt x="173203" y="1313789"/>
                </a:lnTo>
                <a:cubicBezTo>
                  <a:pt x="191746" y="1282965"/>
                  <a:pt x="202768" y="1248035"/>
                  <a:pt x="202775" y="1212437"/>
                </a:cubicBezTo>
                <a:cubicBezTo>
                  <a:pt x="202775" y="1176839"/>
                  <a:pt x="193023" y="1141864"/>
                  <a:pt x="174481" y="1111033"/>
                </a:cubicBezTo>
                <a:cubicBezTo>
                  <a:pt x="155944" y="1080209"/>
                  <a:pt x="129284" y="1054604"/>
                  <a:pt x="97169" y="1036805"/>
                </a:cubicBezTo>
                <a:cubicBezTo>
                  <a:pt x="65061" y="1019006"/>
                  <a:pt x="37079" y="1009636"/>
                  <a:pt x="0" y="100963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B6AC3D54-545A-7641-71CE-E23EC211C527}"/>
              </a:ext>
            </a:extLst>
          </p:cNvPr>
          <p:cNvSpPr/>
          <p:nvPr/>
        </p:nvSpPr>
        <p:spPr>
          <a:xfrm>
            <a:off x="6087792" y="1505341"/>
            <a:ext cx="1243665" cy="1906057"/>
          </a:xfrm>
          <a:custGeom>
            <a:avLst/>
            <a:gdLst/>
            <a:ahLst/>
            <a:cxnLst/>
            <a:rect l="0" t="0" r="0" b="0"/>
            <a:pathLst>
              <a:path w="1243665" h="1906057">
                <a:moveTo>
                  <a:pt x="1218835" y="1293368"/>
                </a:moveTo>
                <a:cubicBezTo>
                  <a:pt x="1205636" y="1514735"/>
                  <a:pt x="1133707" y="1723408"/>
                  <a:pt x="1007942" y="1906057"/>
                </a:cubicBezTo>
                <a:lnTo>
                  <a:pt x="750253" y="1724407"/>
                </a:lnTo>
                <a:cubicBezTo>
                  <a:pt x="843294" y="1589281"/>
                  <a:pt x="893078" y="1438297"/>
                  <a:pt x="902843" y="1274528"/>
                </a:cubicBezTo>
                <a:cubicBezTo>
                  <a:pt x="912607" y="1110758"/>
                  <a:pt x="877425" y="947434"/>
                  <a:pt x="801098" y="802210"/>
                </a:cubicBezTo>
                <a:cubicBezTo>
                  <a:pt x="724771" y="656985"/>
                  <a:pt x="610204" y="535385"/>
                  <a:pt x="469778" y="450551"/>
                </a:cubicBezTo>
                <a:cubicBezTo>
                  <a:pt x="329353" y="365718"/>
                  <a:pt x="175042" y="317677"/>
                  <a:pt x="10981" y="317679"/>
                </a:cubicBezTo>
                <a:lnTo>
                  <a:pt x="10981" y="5073"/>
                </a:lnTo>
                <a:cubicBezTo>
                  <a:pt x="232741" y="5070"/>
                  <a:pt x="443651" y="64934"/>
                  <a:pt x="633463" y="179603"/>
                </a:cubicBezTo>
                <a:cubicBezTo>
                  <a:pt x="823275" y="294273"/>
                  <a:pt x="978135" y="458639"/>
                  <a:pt x="1081306" y="654938"/>
                </a:cubicBezTo>
                <a:cubicBezTo>
                  <a:pt x="1087046" y="665858"/>
                  <a:pt x="1092613" y="676854"/>
                  <a:pt x="1098006" y="687921"/>
                </a:cubicBezTo>
                <a:lnTo>
                  <a:pt x="1224277" y="697750"/>
                </a:lnTo>
                <a:lnTo>
                  <a:pt x="1142428" y="790848"/>
                </a:lnTo>
                <a:cubicBezTo>
                  <a:pt x="1202797" y="950586"/>
                  <a:pt x="1229064" y="1121796"/>
                  <a:pt x="1218835" y="1293368"/>
                </a:cubicBezTo>
                <a:close/>
                <a:moveTo>
                  <a:pt x="10982" y="1014707"/>
                </a:moveTo>
                <a:lnTo>
                  <a:pt x="10982" y="1217508"/>
                </a:lnTo>
                <a:lnTo>
                  <a:pt x="184183" y="1318864"/>
                </a:lnTo>
                <a:cubicBezTo>
                  <a:pt x="202729" y="1288039"/>
                  <a:pt x="213749" y="1253105"/>
                  <a:pt x="213754" y="1217508"/>
                </a:cubicBezTo>
                <a:cubicBezTo>
                  <a:pt x="213759" y="1181910"/>
                  <a:pt x="204003" y="1146939"/>
                  <a:pt x="185465" y="1116109"/>
                </a:cubicBezTo>
                <a:cubicBezTo>
                  <a:pt x="166929" y="1085279"/>
                  <a:pt x="140264" y="1059678"/>
                  <a:pt x="108152" y="1041878"/>
                </a:cubicBezTo>
                <a:cubicBezTo>
                  <a:pt x="76041" y="1024078"/>
                  <a:pt x="48062" y="1014707"/>
                  <a:pt x="10982" y="1014707"/>
                </a:cubicBezTo>
                <a:close/>
                <a:moveTo>
                  <a:pt x="1219164" y="1293513"/>
                </a:moveTo>
                <a:cubicBezTo>
                  <a:pt x="1210715" y="1408417"/>
                  <a:pt x="1192972" y="1522476"/>
                  <a:pt x="1150728" y="1627242"/>
                </a:cubicBezTo>
                <a:cubicBezTo>
                  <a:pt x="1112709" y="1724403"/>
                  <a:pt x="1075534" y="1824099"/>
                  <a:pt x="1007943" y="1906053"/>
                </a:cubicBezTo>
                <a:cubicBezTo>
                  <a:pt x="914161" y="1858739"/>
                  <a:pt x="836432" y="1784390"/>
                  <a:pt x="750254" y="1724403"/>
                </a:cubicBezTo>
                <a:cubicBezTo>
                  <a:pt x="838967" y="1585843"/>
                  <a:pt x="877832" y="1436298"/>
                  <a:pt x="903178" y="1274926"/>
                </a:cubicBezTo>
                <a:cubicBezTo>
                  <a:pt x="927680" y="1112709"/>
                  <a:pt x="883746" y="944577"/>
                  <a:pt x="800947" y="801792"/>
                </a:cubicBezTo>
                <a:cubicBezTo>
                  <a:pt x="718994" y="659852"/>
                  <a:pt x="616763" y="522981"/>
                  <a:pt x="469754" y="450321"/>
                </a:cubicBezTo>
                <a:cubicBezTo>
                  <a:pt x="322744" y="378506"/>
                  <a:pt x="174890" y="324434"/>
                  <a:pt x="10983" y="317675"/>
                </a:cubicBezTo>
                <a:cubicBezTo>
                  <a:pt x="5069" y="213755"/>
                  <a:pt x="0" y="108989"/>
                  <a:pt x="10983" y="5069"/>
                </a:cubicBezTo>
                <a:cubicBezTo>
                  <a:pt x="232342" y="0"/>
                  <a:pt x="440183" y="70125"/>
                  <a:pt x="633661" y="179959"/>
                </a:cubicBezTo>
                <a:cubicBezTo>
                  <a:pt x="735047" y="237411"/>
                  <a:pt x="818690" y="320210"/>
                  <a:pt x="902333" y="400473"/>
                </a:cubicBezTo>
                <a:cubicBezTo>
                  <a:pt x="977528" y="472288"/>
                  <a:pt x="1035824" y="561001"/>
                  <a:pt x="1081448" y="654783"/>
                </a:cubicBezTo>
                <a:cubicBezTo>
                  <a:pt x="1086517" y="665766"/>
                  <a:pt x="1090742" y="677595"/>
                  <a:pt x="1098346" y="687733"/>
                </a:cubicBezTo>
                <a:cubicBezTo>
                  <a:pt x="1140590" y="688578"/>
                  <a:pt x="1181989" y="697027"/>
                  <a:pt x="1224233" y="697872"/>
                </a:cubicBezTo>
                <a:cubicBezTo>
                  <a:pt x="1203111" y="733357"/>
                  <a:pt x="1168471" y="759548"/>
                  <a:pt x="1142280" y="790809"/>
                </a:cubicBezTo>
                <a:cubicBezTo>
                  <a:pt x="1197197" y="953026"/>
                  <a:pt x="1243665" y="1123692"/>
                  <a:pt x="1219164" y="1293513"/>
                </a:cubicBezTo>
                <a:moveTo>
                  <a:pt x="10983" y="1014702"/>
                </a:moveTo>
                <a:cubicBezTo>
                  <a:pt x="15207" y="1082293"/>
                  <a:pt x="13517" y="1149883"/>
                  <a:pt x="10983" y="1217474"/>
                </a:cubicBezTo>
                <a:cubicBezTo>
                  <a:pt x="69280" y="1250424"/>
                  <a:pt x="122507" y="1292668"/>
                  <a:pt x="184184" y="1318860"/>
                </a:cubicBezTo>
                <a:cubicBezTo>
                  <a:pt x="202771" y="1287599"/>
                  <a:pt x="218824" y="1252959"/>
                  <a:pt x="213754" y="1217474"/>
                </a:cubicBezTo>
                <a:cubicBezTo>
                  <a:pt x="208685" y="1181989"/>
                  <a:pt x="197702" y="1149883"/>
                  <a:pt x="185873" y="1116088"/>
                </a:cubicBezTo>
                <a:cubicBezTo>
                  <a:pt x="173200" y="1082293"/>
                  <a:pt x="133491" y="1068775"/>
                  <a:pt x="108144" y="1041739"/>
                </a:cubicBezTo>
                <a:cubicBezTo>
                  <a:pt x="82798" y="1015547"/>
                  <a:pt x="48158" y="1013857"/>
                  <a:pt x="10983" y="1014702"/>
                </a:cubicBezTo>
              </a:path>
            </a:pathLst>
          </a:custGeom>
          <a:noFill/>
          <a:ln w="19070">
            <a:solidFill>
              <a:srgbClr val="5AC534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CBB4313C-6585-B03A-52A8-02873EED27FB}"/>
              </a:ext>
            </a:extLst>
          </p:cNvPr>
          <p:cNvSpPr txBox="1"/>
          <p:nvPr/>
        </p:nvSpPr>
        <p:spPr>
          <a:xfrm>
            <a:off x="1742973" y="2355761"/>
            <a:ext cx="265456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</a:t>
            </a:r>
            <a:r>
              <a:rPr lang="es-ES" sz="1600" noProof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Ecodiseño</a:t>
            </a:r>
            <a:r>
              <a:rPr lang="es-E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Productos Sostenibles</a:t>
            </a:r>
            <a:r>
              <a:rPr lang="es-ES" sz="1200" b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61FE160-5669-BF09-9535-920CD114D004}"/>
              </a:ext>
            </a:extLst>
          </p:cNvPr>
          <p:cNvSpPr txBox="1"/>
          <p:nvPr/>
        </p:nvSpPr>
        <p:spPr>
          <a:xfrm>
            <a:off x="2610993" y="1884804"/>
            <a:ext cx="83837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noProof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37FCF7B-673E-0F5E-C732-B102D02BFDB0}"/>
              </a:ext>
            </a:extLst>
          </p:cNvPr>
          <p:cNvSpPr txBox="1"/>
          <p:nvPr/>
        </p:nvSpPr>
        <p:spPr>
          <a:xfrm>
            <a:off x="7937896" y="2300530"/>
            <a:ext cx="2954335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energética </a:t>
            </a:r>
            <a:r>
              <a:rPr lang="es-E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edificios</a:t>
            </a:r>
            <a:r>
              <a:rPr lang="es-ES" sz="1200" b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0573A34-0670-2B44-46D5-3394CF37E687}"/>
              </a:ext>
            </a:extLst>
          </p:cNvPr>
          <p:cNvSpPr txBox="1"/>
          <p:nvPr/>
        </p:nvSpPr>
        <p:spPr>
          <a:xfrm>
            <a:off x="5762383" y="4151581"/>
            <a:ext cx="650820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noProof="0" dirty="0">
                <a:solidFill>
                  <a:srgbClr val="CC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83543749-59A1-DDB8-89CC-708E5321F8BD}"/>
              </a:ext>
            </a:extLst>
          </p:cNvPr>
          <p:cNvSpPr txBox="1"/>
          <p:nvPr/>
        </p:nvSpPr>
        <p:spPr>
          <a:xfrm>
            <a:off x="4077635" y="4520913"/>
            <a:ext cx="402033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</a:t>
            </a:r>
            <a:r>
              <a:rPr lang="es-ES" sz="1600" noProof="0" dirty="0">
                <a:solidFill>
                  <a:srgbClr val="CC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de Construcción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03F21E2E-917F-8DB0-05C7-A9C34171A696}"/>
              </a:ext>
            </a:extLst>
          </p:cNvPr>
          <p:cNvSpPr/>
          <p:nvPr/>
        </p:nvSpPr>
        <p:spPr>
          <a:xfrm>
            <a:off x="2642311" y="2949829"/>
            <a:ext cx="855887" cy="772598"/>
          </a:xfrm>
          <a:custGeom>
            <a:avLst/>
            <a:gdLst/>
            <a:ahLst/>
            <a:cxnLst/>
            <a:rect l="0" t="0" r="0" b="0"/>
            <a:pathLst>
              <a:path w="214541" h="214541">
                <a:moveTo>
                  <a:pt x="167723" y="39790"/>
                </a:moveTo>
                <a:lnTo>
                  <a:pt x="154689" y="76262"/>
                </a:lnTo>
                <a:lnTo>
                  <a:pt x="119180" y="63809"/>
                </a:lnTo>
                <a:moveTo>
                  <a:pt x="148386" y="214522"/>
                </a:moveTo>
                <a:lnTo>
                  <a:pt x="119189" y="185917"/>
                </a:lnTo>
                <a:lnTo>
                  <a:pt x="148386" y="157311"/>
                </a:lnTo>
                <a:moveTo>
                  <a:pt x="7847" y="105239"/>
                </a:moveTo>
                <a:lnTo>
                  <a:pt x="45425" y="97249"/>
                </a:lnTo>
                <a:lnTo>
                  <a:pt x="53578" y="134045"/>
                </a:lnTo>
                <a:moveTo>
                  <a:pt x="166713" y="102713"/>
                </a:moveTo>
                <a:lnTo>
                  <a:pt x="211681" y="177735"/>
                </a:lnTo>
                <a:cubicBezTo>
                  <a:pt x="214370" y="182236"/>
                  <a:pt x="212291" y="185917"/>
                  <a:pt x="207047" y="185917"/>
                </a:cubicBezTo>
                <a:lnTo>
                  <a:pt x="119237" y="185917"/>
                </a:lnTo>
                <a:moveTo>
                  <a:pt x="59337" y="76281"/>
                </a:moveTo>
                <a:lnTo>
                  <a:pt x="102179" y="3432"/>
                </a:lnTo>
                <a:cubicBezTo>
                  <a:pt x="102914" y="1395"/>
                  <a:pt x="104847" y="37"/>
                  <a:pt x="107013" y="37"/>
                </a:cubicBezTo>
                <a:cubicBezTo>
                  <a:pt x="109179" y="37"/>
                  <a:pt x="111112" y="1395"/>
                  <a:pt x="111847" y="3432"/>
                </a:cubicBezTo>
                <a:lnTo>
                  <a:pt x="154689" y="76281"/>
                </a:lnTo>
                <a:moveTo>
                  <a:pt x="88047" y="185936"/>
                </a:moveTo>
                <a:lnTo>
                  <a:pt x="6998" y="185936"/>
                </a:lnTo>
                <a:cubicBezTo>
                  <a:pt x="4857" y="186310"/>
                  <a:pt x="2707" y="185326"/>
                  <a:pt x="1589" y="183462"/>
                </a:cubicBezTo>
                <a:cubicBezTo>
                  <a:pt x="471" y="181598"/>
                  <a:pt x="616" y="179238"/>
                  <a:pt x="1954" y="177526"/>
                </a:cubicBezTo>
                <a:lnTo>
                  <a:pt x="44939" y="97134"/>
                </a:lnTo>
                <a:moveTo>
                  <a:pt x="167819" y="40047"/>
                </a:moveTo>
                <a:cubicBezTo>
                  <a:pt x="160191" y="50536"/>
                  <a:pt x="155423" y="63885"/>
                  <a:pt x="154470" y="76281"/>
                </a:cubicBezTo>
                <a:cubicBezTo>
                  <a:pt x="142074" y="75327"/>
                  <a:pt x="128725" y="71513"/>
                  <a:pt x="119189" y="63885"/>
                </a:cubicBezTo>
                <a:moveTo>
                  <a:pt x="148748" y="214541"/>
                </a:moveTo>
                <a:cubicBezTo>
                  <a:pt x="135399" y="209774"/>
                  <a:pt x="129678" y="194517"/>
                  <a:pt x="119189" y="185936"/>
                </a:cubicBezTo>
                <a:cubicBezTo>
                  <a:pt x="130632" y="178308"/>
                  <a:pt x="140167" y="168772"/>
                  <a:pt x="148748" y="157330"/>
                </a:cubicBezTo>
                <a:moveTo>
                  <a:pt x="7628" y="104887"/>
                </a:moveTo>
                <a:cubicBezTo>
                  <a:pt x="20023" y="101072"/>
                  <a:pt x="32419" y="99165"/>
                  <a:pt x="45768" y="97258"/>
                </a:cubicBezTo>
                <a:cubicBezTo>
                  <a:pt x="49582" y="108701"/>
                  <a:pt x="49582" y="122050"/>
                  <a:pt x="53397" y="134446"/>
                </a:cubicBezTo>
                <a:moveTo>
                  <a:pt x="166865" y="102980"/>
                </a:moveTo>
                <a:cubicBezTo>
                  <a:pt x="184982" y="125864"/>
                  <a:pt x="194517" y="153516"/>
                  <a:pt x="211681" y="177354"/>
                </a:cubicBezTo>
                <a:cubicBezTo>
                  <a:pt x="214541" y="182122"/>
                  <a:pt x="211681" y="184982"/>
                  <a:pt x="206913" y="185936"/>
                </a:cubicBezTo>
                <a:cubicBezTo>
                  <a:pt x="178308" y="191657"/>
                  <a:pt x="147795" y="178308"/>
                  <a:pt x="119189" y="185936"/>
                </a:cubicBezTo>
                <a:moveTo>
                  <a:pt x="59118" y="76281"/>
                </a:moveTo>
                <a:cubicBezTo>
                  <a:pt x="76281" y="53397"/>
                  <a:pt x="86770" y="27652"/>
                  <a:pt x="102026" y="3814"/>
                </a:cubicBezTo>
                <a:cubicBezTo>
                  <a:pt x="103933" y="1907"/>
                  <a:pt x="104887" y="0"/>
                  <a:pt x="106794" y="0"/>
                </a:cubicBezTo>
                <a:cubicBezTo>
                  <a:pt x="109654" y="0"/>
                  <a:pt x="110608" y="1907"/>
                  <a:pt x="111561" y="3814"/>
                </a:cubicBezTo>
                <a:cubicBezTo>
                  <a:pt x="123003" y="29559"/>
                  <a:pt x="133492" y="58164"/>
                  <a:pt x="154470" y="76281"/>
                </a:cubicBezTo>
                <a:moveTo>
                  <a:pt x="87723" y="185936"/>
                </a:moveTo>
                <a:cubicBezTo>
                  <a:pt x="61025" y="184029"/>
                  <a:pt x="32419" y="193564"/>
                  <a:pt x="6674" y="185936"/>
                </a:cubicBezTo>
                <a:cubicBezTo>
                  <a:pt x="4767" y="186889"/>
                  <a:pt x="2860" y="184982"/>
                  <a:pt x="1907" y="183075"/>
                </a:cubicBezTo>
                <a:cubicBezTo>
                  <a:pt x="0" y="182122"/>
                  <a:pt x="0" y="179261"/>
                  <a:pt x="1907" y="177354"/>
                </a:cubicBezTo>
                <a:cubicBezTo>
                  <a:pt x="17163" y="150655"/>
                  <a:pt x="25745" y="120143"/>
                  <a:pt x="44815" y="97258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3DB4F552-97C5-6609-3E19-BB380044F40E}"/>
              </a:ext>
            </a:extLst>
          </p:cNvPr>
          <p:cNvSpPr/>
          <p:nvPr/>
        </p:nvSpPr>
        <p:spPr>
          <a:xfrm>
            <a:off x="8603125" y="2836055"/>
            <a:ext cx="1139142" cy="1000146"/>
          </a:xfrm>
          <a:custGeom>
            <a:avLst/>
            <a:gdLst/>
            <a:ahLst/>
            <a:cxnLst/>
            <a:rect l="0" t="0" r="0" b="0"/>
            <a:pathLst>
              <a:path w="222169" h="225983">
                <a:moveTo>
                  <a:pt x="953" y="187843"/>
                </a:moveTo>
                <a:cubicBezTo>
                  <a:pt x="953" y="169411"/>
                  <a:pt x="15895" y="154470"/>
                  <a:pt x="34326" y="154470"/>
                </a:cubicBezTo>
                <a:cubicBezTo>
                  <a:pt x="52758" y="154470"/>
                  <a:pt x="67699" y="169411"/>
                  <a:pt x="67699" y="187843"/>
                </a:cubicBezTo>
                <a:cubicBezTo>
                  <a:pt x="67699" y="206274"/>
                  <a:pt x="52758" y="221216"/>
                  <a:pt x="34326" y="221216"/>
                </a:cubicBezTo>
                <a:cubicBezTo>
                  <a:pt x="15895" y="221216"/>
                  <a:pt x="953" y="206274"/>
                  <a:pt x="953" y="187843"/>
                </a:cubicBezTo>
                <a:moveTo>
                  <a:pt x="20023" y="187843"/>
                </a:moveTo>
                <a:cubicBezTo>
                  <a:pt x="20023" y="179943"/>
                  <a:pt x="26427" y="173540"/>
                  <a:pt x="34326" y="173540"/>
                </a:cubicBezTo>
                <a:cubicBezTo>
                  <a:pt x="42225" y="173540"/>
                  <a:pt x="48629" y="179943"/>
                  <a:pt x="48629" y="187843"/>
                </a:cubicBezTo>
                <a:cubicBezTo>
                  <a:pt x="48629" y="195742"/>
                  <a:pt x="42225" y="202145"/>
                  <a:pt x="34326" y="202145"/>
                </a:cubicBezTo>
                <a:cubicBezTo>
                  <a:pt x="26427" y="202145"/>
                  <a:pt x="20023" y="195742"/>
                  <a:pt x="20023" y="187843"/>
                </a:cubicBezTo>
                <a:moveTo>
                  <a:pt x="67699" y="187843"/>
                </a:moveTo>
                <a:lnTo>
                  <a:pt x="67699" y="35280"/>
                </a:lnTo>
                <a:cubicBezTo>
                  <a:pt x="67699" y="16848"/>
                  <a:pt x="52758" y="1907"/>
                  <a:pt x="34326" y="1907"/>
                </a:cubicBezTo>
                <a:cubicBezTo>
                  <a:pt x="15895" y="1907"/>
                  <a:pt x="953" y="16848"/>
                  <a:pt x="953" y="35280"/>
                </a:cubicBezTo>
                <a:lnTo>
                  <a:pt x="953" y="187843"/>
                </a:lnTo>
                <a:moveTo>
                  <a:pt x="67699" y="30512"/>
                </a:moveTo>
                <a:lnTo>
                  <a:pt x="210727" y="30512"/>
                </a:lnTo>
                <a:cubicBezTo>
                  <a:pt x="215993" y="30512"/>
                  <a:pt x="220262" y="34781"/>
                  <a:pt x="220262" y="40047"/>
                </a:cubicBezTo>
                <a:lnTo>
                  <a:pt x="220262" y="211681"/>
                </a:lnTo>
                <a:cubicBezTo>
                  <a:pt x="220262" y="216947"/>
                  <a:pt x="215993" y="221216"/>
                  <a:pt x="210727" y="221216"/>
                </a:cubicBezTo>
                <a:lnTo>
                  <a:pt x="34326" y="221216"/>
                </a:lnTo>
                <a:moveTo>
                  <a:pt x="143981" y="173540"/>
                </a:moveTo>
                <a:lnTo>
                  <a:pt x="101072" y="173540"/>
                </a:lnTo>
                <a:cubicBezTo>
                  <a:pt x="98439" y="173540"/>
                  <a:pt x="96305" y="171405"/>
                  <a:pt x="96305" y="168772"/>
                </a:cubicBezTo>
                <a:lnTo>
                  <a:pt x="96305" y="85912"/>
                </a:lnTo>
                <a:cubicBezTo>
                  <a:pt x="96314" y="84243"/>
                  <a:pt x="97178" y="82695"/>
                  <a:pt x="98593" y="81811"/>
                </a:cubicBezTo>
                <a:cubicBezTo>
                  <a:pt x="100009" y="80994"/>
                  <a:pt x="101754" y="80994"/>
                  <a:pt x="103170" y="81811"/>
                </a:cubicBezTo>
                <a:lnTo>
                  <a:pt x="143981" y="102026"/>
                </a:lnTo>
                <a:close/>
                <a:moveTo>
                  <a:pt x="143981" y="173540"/>
                </a:moveTo>
                <a:lnTo>
                  <a:pt x="186889" y="173540"/>
                </a:lnTo>
                <a:cubicBezTo>
                  <a:pt x="189522" y="173540"/>
                  <a:pt x="191657" y="171405"/>
                  <a:pt x="191657" y="168772"/>
                </a:cubicBezTo>
                <a:lnTo>
                  <a:pt x="191657" y="121096"/>
                </a:lnTo>
                <a:cubicBezTo>
                  <a:pt x="191657" y="118463"/>
                  <a:pt x="189522" y="116329"/>
                  <a:pt x="186889" y="116329"/>
                </a:cubicBezTo>
                <a:lnTo>
                  <a:pt x="143981" y="116329"/>
                </a:lnTo>
                <a:moveTo>
                  <a:pt x="120143" y="116329"/>
                </a:moveTo>
                <a:lnTo>
                  <a:pt x="96305" y="116329"/>
                </a:lnTo>
                <a:moveTo>
                  <a:pt x="120143" y="135399"/>
                </a:moveTo>
                <a:lnTo>
                  <a:pt x="96305" y="135399"/>
                </a:lnTo>
                <a:moveTo>
                  <a:pt x="143981" y="78188"/>
                </a:moveTo>
                <a:lnTo>
                  <a:pt x="143981" y="102026"/>
                </a:lnTo>
                <a:moveTo>
                  <a:pt x="182122" y="92491"/>
                </a:moveTo>
                <a:lnTo>
                  <a:pt x="182122" y="116329"/>
                </a:lnTo>
                <a:moveTo>
                  <a:pt x="167819" y="135399"/>
                </a:moveTo>
                <a:lnTo>
                  <a:pt x="143981" y="135399"/>
                </a:lnTo>
                <a:moveTo>
                  <a:pt x="167819" y="154470"/>
                </a:moveTo>
                <a:lnTo>
                  <a:pt x="143981" y="154470"/>
                </a:lnTo>
                <a:moveTo>
                  <a:pt x="953" y="187843"/>
                </a:moveTo>
                <a:cubicBezTo>
                  <a:pt x="3814" y="205960"/>
                  <a:pt x="16209" y="225983"/>
                  <a:pt x="34326" y="221216"/>
                </a:cubicBezTo>
                <a:cubicBezTo>
                  <a:pt x="52443" y="216448"/>
                  <a:pt x="68653" y="205960"/>
                  <a:pt x="67699" y="187843"/>
                </a:cubicBezTo>
                <a:cubicBezTo>
                  <a:pt x="66746" y="169726"/>
                  <a:pt x="52443" y="149702"/>
                  <a:pt x="34326" y="154470"/>
                </a:cubicBezTo>
                <a:cubicBezTo>
                  <a:pt x="16209" y="159237"/>
                  <a:pt x="953" y="169726"/>
                  <a:pt x="953" y="187843"/>
                </a:cubicBezTo>
                <a:moveTo>
                  <a:pt x="20023" y="187843"/>
                </a:moveTo>
                <a:cubicBezTo>
                  <a:pt x="20977" y="180215"/>
                  <a:pt x="26698" y="175447"/>
                  <a:pt x="34326" y="173540"/>
                </a:cubicBezTo>
                <a:cubicBezTo>
                  <a:pt x="41954" y="171633"/>
                  <a:pt x="46722" y="180215"/>
                  <a:pt x="48629" y="187843"/>
                </a:cubicBezTo>
                <a:cubicBezTo>
                  <a:pt x="50536" y="195471"/>
                  <a:pt x="41954" y="204053"/>
                  <a:pt x="34326" y="202145"/>
                </a:cubicBezTo>
                <a:cubicBezTo>
                  <a:pt x="26698" y="200238"/>
                  <a:pt x="19070" y="195471"/>
                  <a:pt x="20023" y="187843"/>
                </a:cubicBezTo>
                <a:moveTo>
                  <a:pt x="953" y="187843"/>
                </a:moveTo>
                <a:cubicBezTo>
                  <a:pt x="3814" y="137306"/>
                  <a:pt x="3814" y="85816"/>
                  <a:pt x="953" y="35280"/>
                </a:cubicBezTo>
                <a:cubicBezTo>
                  <a:pt x="0" y="17163"/>
                  <a:pt x="16209" y="0"/>
                  <a:pt x="34326" y="1907"/>
                </a:cubicBezTo>
                <a:cubicBezTo>
                  <a:pt x="52443" y="3814"/>
                  <a:pt x="72467" y="17163"/>
                  <a:pt x="67699" y="35280"/>
                </a:cubicBezTo>
                <a:cubicBezTo>
                  <a:pt x="55304" y="84863"/>
                  <a:pt x="64839" y="137306"/>
                  <a:pt x="67699" y="187843"/>
                </a:cubicBezTo>
                <a:moveTo>
                  <a:pt x="34326" y="221216"/>
                </a:moveTo>
                <a:cubicBezTo>
                  <a:pt x="93444" y="221216"/>
                  <a:pt x="151609" y="222169"/>
                  <a:pt x="210727" y="221216"/>
                </a:cubicBezTo>
                <a:cubicBezTo>
                  <a:pt x="216448" y="221216"/>
                  <a:pt x="222169" y="216448"/>
                  <a:pt x="220262" y="211681"/>
                </a:cubicBezTo>
                <a:cubicBezTo>
                  <a:pt x="201192" y="157330"/>
                  <a:pt x="218355" y="97258"/>
                  <a:pt x="220262" y="40047"/>
                </a:cubicBezTo>
                <a:cubicBezTo>
                  <a:pt x="220262" y="34326"/>
                  <a:pt x="215495" y="29559"/>
                  <a:pt x="210727" y="30512"/>
                </a:cubicBezTo>
                <a:cubicBezTo>
                  <a:pt x="164005" y="38140"/>
                  <a:pt x="115375" y="32419"/>
                  <a:pt x="67699" y="30512"/>
                </a:cubicBezTo>
                <a:moveTo>
                  <a:pt x="143981" y="173540"/>
                </a:moveTo>
                <a:cubicBezTo>
                  <a:pt x="129678" y="170679"/>
                  <a:pt x="115375" y="171633"/>
                  <a:pt x="101072" y="173540"/>
                </a:cubicBezTo>
                <a:cubicBezTo>
                  <a:pt x="98212" y="173540"/>
                  <a:pt x="96305" y="171633"/>
                  <a:pt x="96305" y="168772"/>
                </a:cubicBezTo>
                <a:cubicBezTo>
                  <a:pt x="96305" y="141120"/>
                  <a:pt x="102980" y="112515"/>
                  <a:pt x="96305" y="85816"/>
                </a:cubicBezTo>
                <a:cubicBezTo>
                  <a:pt x="96305" y="83909"/>
                  <a:pt x="97258" y="82002"/>
                  <a:pt x="98212" y="82002"/>
                </a:cubicBezTo>
                <a:cubicBezTo>
                  <a:pt x="100119" y="81049"/>
                  <a:pt x="102026" y="81049"/>
                  <a:pt x="102980" y="82002"/>
                </a:cubicBezTo>
                <a:cubicBezTo>
                  <a:pt x="113468" y="92491"/>
                  <a:pt x="131585" y="93444"/>
                  <a:pt x="143981" y="102026"/>
                </a:cubicBezTo>
                <a:cubicBezTo>
                  <a:pt x="145888" y="125864"/>
                  <a:pt x="147795" y="149702"/>
                  <a:pt x="143981" y="173540"/>
                </a:cubicBezTo>
                <a:moveTo>
                  <a:pt x="143981" y="116329"/>
                </a:moveTo>
                <a:cubicBezTo>
                  <a:pt x="158284" y="118236"/>
                  <a:pt x="172586" y="117282"/>
                  <a:pt x="186889" y="116329"/>
                </a:cubicBezTo>
                <a:cubicBezTo>
                  <a:pt x="189750" y="116329"/>
                  <a:pt x="191657" y="118236"/>
                  <a:pt x="191657" y="121096"/>
                </a:cubicBezTo>
                <a:cubicBezTo>
                  <a:pt x="192610" y="137306"/>
                  <a:pt x="185936" y="153516"/>
                  <a:pt x="191657" y="168772"/>
                </a:cubicBezTo>
                <a:cubicBezTo>
                  <a:pt x="192610" y="171633"/>
                  <a:pt x="189750" y="172586"/>
                  <a:pt x="186889" y="173540"/>
                </a:cubicBezTo>
                <a:cubicBezTo>
                  <a:pt x="173540" y="178308"/>
                  <a:pt x="157330" y="178308"/>
                  <a:pt x="143981" y="173540"/>
                </a:cubicBezTo>
                <a:moveTo>
                  <a:pt x="96305" y="116329"/>
                </a:moveTo>
                <a:cubicBezTo>
                  <a:pt x="103933" y="118236"/>
                  <a:pt x="112515" y="114422"/>
                  <a:pt x="120143" y="116329"/>
                </a:cubicBezTo>
                <a:moveTo>
                  <a:pt x="96305" y="135399"/>
                </a:moveTo>
                <a:cubicBezTo>
                  <a:pt x="103933" y="134446"/>
                  <a:pt x="112515" y="133492"/>
                  <a:pt x="120143" y="135399"/>
                </a:cubicBezTo>
                <a:moveTo>
                  <a:pt x="143981" y="78188"/>
                </a:moveTo>
                <a:cubicBezTo>
                  <a:pt x="143981" y="85816"/>
                  <a:pt x="146841" y="94398"/>
                  <a:pt x="143981" y="102026"/>
                </a:cubicBezTo>
                <a:moveTo>
                  <a:pt x="182122" y="92491"/>
                </a:moveTo>
                <a:cubicBezTo>
                  <a:pt x="181168" y="100119"/>
                  <a:pt x="184982" y="108701"/>
                  <a:pt x="182122" y="116329"/>
                </a:cubicBezTo>
                <a:moveTo>
                  <a:pt x="143981" y="135399"/>
                </a:moveTo>
                <a:cubicBezTo>
                  <a:pt x="151609" y="136353"/>
                  <a:pt x="160191" y="135399"/>
                  <a:pt x="167819" y="135399"/>
                </a:cubicBezTo>
                <a:moveTo>
                  <a:pt x="143981" y="154470"/>
                </a:moveTo>
                <a:cubicBezTo>
                  <a:pt x="151609" y="155423"/>
                  <a:pt x="160191" y="156377"/>
                  <a:pt x="167819" y="1544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10B5F221-D700-36E1-7C7F-5300B0AA6EA1}"/>
              </a:ext>
            </a:extLst>
          </p:cNvPr>
          <p:cNvSpPr/>
          <p:nvPr/>
        </p:nvSpPr>
        <p:spPr>
          <a:xfrm>
            <a:off x="5696226" y="4840715"/>
            <a:ext cx="783132" cy="723196"/>
          </a:xfrm>
          <a:custGeom>
            <a:avLst/>
            <a:gdLst/>
            <a:ahLst/>
            <a:cxnLst/>
            <a:rect l="0" t="0" r="0" b="0"/>
            <a:pathLst>
              <a:path w="219309" h="223123">
                <a:moveTo>
                  <a:pt x="219309" y="184029"/>
                </a:moveTo>
                <a:lnTo>
                  <a:pt x="0" y="184029"/>
                </a:lnTo>
                <a:moveTo>
                  <a:pt x="219309" y="222169"/>
                </a:moveTo>
                <a:lnTo>
                  <a:pt x="0" y="222169"/>
                </a:lnTo>
                <a:moveTo>
                  <a:pt x="19070" y="222169"/>
                </a:moveTo>
                <a:lnTo>
                  <a:pt x="19070" y="184029"/>
                </a:lnTo>
                <a:moveTo>
                  <a:pt x="47675" y="222169"/>
                </a:moveTo>
                <a:lnTo>
                  <a:pt x="47675" y="184029"/>
                </a:lnTo>
                <a:moveTo>
                  <a:pt x="95351" y="222169"/>
                </a:moveTo>
                <a:lnTo>
                  <a:pt x="95351" y="184029"/>
                </a:lnTo>
                <a:moveTo>
                  <a:pt x="123957" y="222169"/>
                </a:moveTo>
                <a:lnTo>
                  <a:pt x="123957" y="184029"/>
                </a:lnTo>
                <a:moveTo>
                  <a:pt x="200238" y="222169"/>
                </a:moveTo>
                <a:lnTo>
                  <a:pt x="200238" y="184029"/>
                </a:lnTo>
                <a:moveTo>
                  <a:pt x="171633" y="222169"/>
                </a:moveTo>
                <a:lnTo>
                  <a:pt x="171633" y="184029"/>
                </a:lnTo>
                <a:moveTo>
                  <a:pt x="28605" y="2860"/>
                </a:moveTo>
                <a:cubicBezTo>
                  <a:pt x="19070" y="2860"/>
                  <a:pt x="19070" y="12395"/>
                  <a:pt x="19070" y="12395"/>
                </a:cubicBezTo>
                <a:lnTo>
                  <a:pt x="19070" y="145888"/>
                </a:lnTo>
                <a:cubicBezTo>
                  <a:pt x="19070" y="155423"/>
                  <a:pt x="28605" y="155423"/>
                  <a:pt x="28605" y="155423"/>
                </a:cubicBezTo>
                <a:lnTo>
                  <a:pt x="190703" y="155423"/>
                </a:lnTo>
                <a:cubicBezTo>
                  <a:pt x="200238" y="155423"/>
                  <a:pt x="200238" y="145888"/>
                  <a:pt x="200238" y="145888"/>
                </a:cubicBezTo>
                <a:lnTo>
                  <a:pt x="200238" y="12395"/>
                </a:lnTo>
                <a:cubicBezTo>
                  <a:pt x="200238" y="2860"/>
                  <a:pt x="190703" y="2860"/>
                  <a:pt x="190703" y="2860"/>
                </a:cubicBezTo>
                <a:lnTo>
                  <a:pt x="28605" y="2860"/>
                </a:lnTo>
                <a:moveTo>
                  <a:pt x="200238" y="41001"/>
                </a:moveTo>
                <a:lnTo>
                  <a:pt x="19070" y="41001"/>
                </a:lnTo>
                <a:moveTo>
                  <a:pt x="200238" y="79142"/>
                </a:moveTo>
                <a:lnTo>
                  <a:pt x="19070" y="79142"/>
                </a:lnTo>
                <a:moveTo>
                  <a:pt x="200238" y="117282"/>
                </a:moveTo>
                <a:lnTo>
                  <a:pt x="19070" y="117282"/>
                </a:lnTo>
                <a:moveTo>
                  <a:pt x="109654" y="41001"/>
                </a:moveTo>
                <a:lnTo>
                  <a:pt x="109654" y="2860"/>
                </a:lnTo>
                <a:moveTo>
                  <a:pt x="109654" y="117282"/>
                </a:moveTo>
                <a:lnTo>
                  <a:pt x="109654" y="79142"/>
                </a:lnTo>
                <a:moveTo>
                  <a:pt x="76281" y="155423"/>
                </a:moveTo>
                <a:lnTo>
                  <a:pt x="76281" y="117282"/>
                </a:lnTo>
                <a:moveTo>
                  <a:pt x="143027" y="155423"/>
                </a:moveTo>
                <a:lnTo>
                  <a:pt x="143027" y="117282"/>
                </a:lnTo>
                <a:moveTo>
                  <a:pt x="76281" y="79142"/>
                </a:moveTo>
                <a:lnTo>
                  <a:pt x="76281" y="41001"/>
                </a:lnTo>
                <a:moveTo>
                  <a:pt x="143027" y="79142"/>
                </a:moveTo>
                <a:lnTo>
                  <a:pt x="143027" y="41001"/>
                </a:lnTo>
                <a:moveTo>
                  <a:pt x="162098" y="41001"/>
                </a:moveTo>
                <a:lnTo>
                  <a:pt x="162098" y="2860"/>
                </a:lnTo>
                <a:moveTo>
                  <a:pt x="57211" y="41001"/>
                </a:moveTo>
                <a:lnTo>
                  <a:pt x="57211" y="2860"/>
                </a:lnTo>
                <a:moveTo>
                  <a:pt x="162098" y="117282"/>
                </a:moveTo>
                <a:lnTo>
                  <a:pt x="162098" y="79142"/>
                </a:lnTo>
                <a:moveTo>
                  <a:pt x="57211" y="117282"/>
                </a:moveTo>
                <a:lnTo>
                  <a:pt x="57211" y="79142"/>
                </a:lnTo>
                <a:moveTo>
                  <a:pt x="0" y="184029"/>
                </a:moveTo>
                <a:cubicBezTo>
                  <a:pt x="73420" y="184029"/>
                  <a:pt x="146841" y="196424"/>
                  <a:pt x="219309" y="184029"/>
                </a:cubicBezTo>
                <a:moveTo>
                  <a:pt x="0" y="222169"/>
                </a:moveTo>
                <a:cubicBezTo>
                  <a:pt x="73420" y="223123"/>
                  <a:pt x="145888" y="219309"/>
                  <a:pt x="219309" y="222169"/>
                </a:cubicBezTo>
                <a:moveTo>
                  <a:pt x="19070" y="184029"/>
                </a:moveTo>
                <a:cubicBezTo>
                  <a:pt x="17163" y="196424"/>
                  <a:pt x="19070" y="209774"/>
                  <a:pt x="19070" y="222169"/>
                </a:cubicBezTo>
                <a:moveTo>
                  <a:pt x="47675" y="184029"/>
                </a:moveTo>
                <a:cubicBezTo>
                  <a:pt x="48629" y="196424"/>
                  <a:pt x="47675" y="209774"/>
                  <a:pt x="47675" y="222169"/>
                </a:cubicBezTo>
                <a:moveTo>
                  <a:pt x="95351" y="184029"/>
                </a:moveTo>
                <a:cubicBezTo>
                  <a:pt x="93444" y="196424"/>
                  <a:pt x="96305" y="209774"/>
                  <a:pt x="95351" y="222169"/>
                </a:cubicBezTo>
                <a:moveTo>
                  <a:pt x="123957" y="184029"/>
                </a:moveTo>
                <a:cubicBezTo>
                  <a:pt x="126817" y="196424"/>
                  <a:pt x="122050" y="209774"/>
                  <a:pt x="123957" y="222169"/>
                </a:cubicBezTo>
                <a:moveTo>
                  <a:pt x="200238" y="184029"/>
                </a:moveTo>
                <a:cubicBezTo>
                  <a:pt x="199285" y="196424"/>
                  <a:pt x="202145" y="209774"/>
                  <a:pt x="200238" y="222169"/>
                </a:cubicBezTo>
                <a:moveTo>
                  <a:pt x="171633" y="184029"/>
                </a:moveTo>
                <a:cubicBezTo>
                  <a:pt x="175447" y="196424"/>
                  <a:pt x="170679" y="209774"/>
                  <a:pt x="171633" y="222169"/>
                </a:cubicBezTo>
                <a:moveTo>
                  <a:pt x="28605" y="2860"/>
                </a:moveTo>
                <a:cubicBezTo>
                  <a:pt x="82956" y="0"/>
                  <a:pt x="138260" y="17163"/>
                  <a:pt x="190703" y="2860"/>
                </a:cubicBezTo>
                <a:cubicBezTo>
                  <a:pt x="190703" y="2860"/>
                  <a:pt x="199285" y="2860"/>
                  <a:pt x="200238" y="12395"/>
                </a:cubicBezTo>
                <a:cubicBezTo>
                  <a:pt x="203099" y="57211"/>
                  <a:pt x="200238" y="101072"/>
                  <a:pt x="200238" y="145888"/>
                </a:cubicBezTo>
                <a:cubicBezTo>
                  <a:pt x="200238" y="145888"/>
                  <a:pt x="200238" y="153516"/>
                  <a:pt x="190703" y="155423"/>
                </a:cubicBezTo>
                <a:cubicBezTo>
                  <a:pt x="137306" y="165912"/>
                  <a:pt x="82956" y="155423"/>
                  <a:pt x="28605" y="155423"/>
                </a:cubicBezTo>
                <a:cubicBezTo>
                  <a:pt x="28605" y="155423"/>
                  <a:pt x="17163" y="155423"/>
                  <a:pt x="19070" y="145888"/>
                </a:cubicBezTo>
                <a:cubicBezTo>
                  <a:pt x="28605" y="102026"/>
                  <a:pt x="19070" y="57211"/>
                  <a:pt x="19070" y="12395"/>
                </a:cubicBezTo>
                <a:cubicBezTo>
                  <a:pt x="19070" y="12395"/>
                  <a:pt x="19070" y="3814"/>
                  <a:pt x="28605" y="2860"/>
                </a:cubicBezTo>
                <a:moveTo>
                  <a:pt x="19070" y="41001"/>
                </a:moveTo>
                <a:cubicBezTo>
                  <a:pt x="79142" y="43861"/>
                  <a:pt x="140167" y="43861"/>
                  <a:pt x="200238" y="41001"/>
                </a:cubicBezTo>
                <a:moveTo>
                  <a:pt x="19070" y="79142"/>
                </a:moveTo>
                <a:cubicBezTo>
                  <a:pt x="79142" y="80095"/>
                  <a:pt x="140167" y="82002"/>
                  <a:pt x="200238" y="79142"/>
                </a:cubicBezTo>
                <a:moveTo>
                  <a:pt x="19070" y="117282"/>
                </a:moveTo>
                <a:cubicBezTo>
                  <a:pt x="79142" y="122050"/>
                  <a:pt x="140167" y="122050"/>
                  <a:pt x="200238" y="117282"/>
                </a:cubicBezTo>
                <a:moveTo>
                  <a:pt x="109654" y="2860"/>
                </a:moveTo>
                <a:cubicBezTo>
                  <a:pt x="105840" y="15256"/>
                  <a:pt x="111561" y="28605"/>
                  <a:pt x="109654" y="41001"/>
                </a:cubicBezTo>
                <a:moveTo>
                  <a:pt x="109654" y="79142"/>
                </a:moveTo>
                <a:cubicBezTo>
                  <a:pt x="109654" y="91537"/>
                  <a:pt x="110608" y="104887"/>
                  <a:pt x="109654" y="117282"/>
                </a:cubicBezTo>
                <a:moveTo>
                  <a:pt x="76281" y="117282"/>
                </a:moveTo>
                <a:cubicBezTo>
                  <a:pt x="81049" y="129678"/>
                  <a:pt x="75327" y="143027"/>
                  <a:pt x="76281" y="155423"/>
                </a:cubicBezTo>
                <a:moveTo>
                  <a:pt x="143027" y="117282"/>
                </a:moveTo>
                <a:cubicBezTo>
                  <a:pt x="144934" y="129678"/>
                  <a:pt x="145888" y="143027"/>
                  <a:pt x="143027" y="155423"/>
                </a:cubicBezTo>
                <a:moveTo>
                  <a:pt x="76281" y="41001"/>
                </a:moveTo>
                <a:cubicBezTo>
                  <a:pt x="79142" y="53397"/>
                  <a:pt x="71513" y="67699"/>
                  <a:pt x="76281" y="79142"/>
                </a:cubicBezTo>
                <a:moveTo>
                  <a:pt x="143027" y="41001"/>
                </a:moveTo>
                <a:cubicBezTo>
                  <a:pt x="143981" y="53397"/>
                  <a:pt x="145888" y="66746"/>
                  <a:pt x="143027" y="79142"/>
                </a:cubicBezTo>
                <a:moveTo>
                  <a:pt x="162098" y="2860"/>
                </a:moveTo>
                <a:cubicBezTo>
                  <a:pt x="157330" y="14302"/>
                  <a:pt x="159237" y="28605"/>
                  <a:pt x="162098" y="41001"/>
                </a:cubicBezTo>
                <a:moveTo>
                  <a:pt x="57211" y="2860"/>
                </a:moveTo>
                <a:cubicBezTo>
                  <a:pt x="55304" y="15256"/>
                  <a:pt x="60071" y="28605"/>
                  <a:pt x="57211" y="41001"/>
                </a:cubicBezTo>
                <a:moveTo>
                  <a:pt x="162098" y="79142"/>
                </a:moveTo>
                <a:cubicBezTo>
                  <a:pt x="158284" y="91537"/>
                  <a:pt x="162098" y="104887"/>
                  <a:pt x="162098" y="117282"/>
                </a:cubicBezTo>
                <a:moveTo>
                  <a:pt x="57211" y="79142"/>
                </a:moveTo>
                <a:cubicBezTo>
                  <a:pt x="54350" y="91537"/>
                  <a:pt x="61025" y="104887"/>
                  <a:pt x="57211" y="117282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FC3775-A27F-9C53-EAB0-2619080F820B}"/>
              </a:ext>
            </a:extLst>
          </p:cNvPr>
          <p:cNvSpPr txBox="1"/>
          <p:nvPr/>
        </p:nvSpPr>
        <p:spPr>
          <a:xfrm>
            <a:off x="8809898" y="1797977"/>
            <a:ext cx="1243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EPBD</a:t>
            </a:r>
          </a:p>
        </p:txBody>
      </p:sp>
    </p:spTree>
    <p:extLst>
      <p:ext uri="{BB962C8B-B14F-4D97-AF65-F5344CB8AC3E}">
        <p14:creationId xmlns:p14="http://schemas.microsoft.com/office/powerpoint/2010/main" val="15134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ABC8-FD6C-9864-3BB4-8683A1A6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A73C5-E5C5-C602-C38E-C84EA0CF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622425"/>
            <a:ext cx="6570133" cy="482073"/>
          </a:xfrm>
        </p:spPr>
        <p:txBody>
          <a:bodyPr/>
          <a:lstStyle/>
          <a:p>
            <a:r>
              <a:rPr lang="es-ES" sz="2400" noProof="0" dirty="0"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Objetivos del nuevo Reglamento</a:t>
            </a:r>
          </a:p>
          <a:p>
            <a:endParaRPr lang="es-ES" sz="2400" noProof="0" dirty="0">
              <a:latin typeface="Arial" panose="020B0604020202020204" pitchFamily="34" charset="0"/>
              <a:ea typeface="Noto Serif HK" pitchFamily="34" charset="-122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F1007E-1DCB-A69C-E801-04DA6BD47FDC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EE6126C-F908-B068-5865-EBAE417C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E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clave del nuevo Reglamento</a:t>
            </a:r>
            <a:endParaRPr lang="es-ES" sz="3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5CEEEE6D-E238-C111-7F77-4DCAB68E0EC1}"/>
              </a:ext>
            </a:extLst>
          </p:cNvPr>
          <p:cNvSpPr/>
          <p:nvPr/>
        </p:nvSpPr>
        <p:spPr>
          <a:xfrm>
            <a:off x="695856" y="2266696"/>
            <a:ext cx="4968000" cy="1227952"/>
          </a:xfrm>
          <a:prstGeom prst="roundRect">
            <a:avLst>
              <a:gd name="adj" fmla="val 10396"/>
            </a:avLst>
          </a:prstGeom>
          <a:noFill/>
          <a:ln w="47625">
            <a:solidFill>
              <a:srgbClr val="92D05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68000"/>
                      <a:gd name="connsiteY0" fmla="*/ 127658 h 1227952"/>
                      <a:gd name="connsiteX1" fmla="*/ 127658 w 4968000"/>
                      <a:gd name="connsiteY1" fmla="*/ 0 h 1227952"/>
                      <a:gd name="connsiteX2" fmla="*/ 895152 w 4968000"/>
                      <a:gd name="connsiteY2" fmla="*/ 0 h 1227952"/>
                      <a:gd name="connsiteX3" fmla="*/ 1521266 w 4968000"/>
                      <a:gd name="connsiteY3" fmla="*/ 0 h 1227952"/>
                      <a:gd name="connsiteX4" fmla="*/ 2100253 w 4968000"/>
                      <a:gd name="connsiteY4" fmla="*/ 0 h 1227952"/>
                      <a:gd name="connsiteX5" fmla="*/ 2820620 w 4968000"/>
                      <a:gd name="connsiteY5" fmla="*/ 0 h 1227952"/>
                      <a:gd name="connsiteX6" fmla="*/ 3446734 w 4968000"/>
                      <a:gd name="connsiteY6" fmla="*/ 0 h 1227952"/>
                      <a:gd name="connsiteX7" fmla="*/ 4214228 w 4968000"/>
                      <a:gd name="connsiteY7" fmla="*/ 0 h 1227952"/>
                      <a:gd name="connsiteX8" fmla="*/ 4840342 w 4968000"/>
                      <a:gd name="connsiteY8" fmla="*/ 0 h 1227952"/>
                      <a:gd name="connsiteX9" fmla="*/ 4968000 w 4968000"/>
                      <a:gd name="connsiteY9" fmla="*/ 127658 h 1227952"/>
                      <a:gd name="connsiteX10" fmla="*/ 4968000 w 4968000"/>
                      <a:gd name="connsiteY10" fmla="*/ 594523 h 1227952"/>
                      <a:gd name="connsiteX11" fmla="*/ 4968000 w 4968000"/>
                      <a:gd name="connsiteY11" fmla="*/ 1100294 h 1227952"/>
                      <a:gd name="connsiteX12" fmla="*/ 4840342 w 4968000"/>
                      <a:gd name="connsiteY12" fmla="*/ 1227952 h 1227952"/>
                      <a:gd name="connsiteX13" fmla="*/ 4167101 w 4968000"/>
                      <a:gd name="connsiteY13" fmla="*/ 1227952 h 1227952"/>
                      <a:gd name="connsiteX14" fmla="*/ 3588115 w 4968000"/>
                      <a:gd name="connsiteY14" fmla="*/ 1227952 h 1227952"/>
                      <a:gd name="connsiteX15" fmla="*/ 2914874 w 4968000"/>
                      <a:gd name="connsiteY15" fmla="*/ 1227952 h 1227952"/>
                      <a:gd name="connsiteX16" fmla="*/ 2147380 w 4968000"/>
                      <a:gd name="connsiteY16" fmla="*/ 1227952 h 1227952"/>
                      <a:gd name="connsiteX17" fmla="*/ 1474139 w 4968000"/>
                      <a:gd name="connsiteY17" fmla="*/ 1227952 h 1227952"/>
                      <a:gd name="connsiteX18" fmla="*/ 942279 w 4968000"/>
                      <a:gd name="connsiteY18" fmla="*/ 1227952 h 1227952"/>
                      <a:gd name="connsiteX19" fmla="*/ 127658 w 4968000"/>
                      <a:gd name="connsiteY19" fmla="*/ 1227952 h 1227952"/>
                      <a:gd name="connsiteX20" fmla="*/ 0 w 4968000"/>
                      <a:gd name="connsiteY20" fmla="*/ 1100294 h 1227952"/>
                      <a:gd name="connsiteX21" fmla="*/ 0 w 4968000"/>
                      <a:gd name="connsiteY21" fmla="*/ 623702 h 1227952"/>
                      <a:gd name="connsiteX22" fmla="*/ 0 w 4968000"/>
                      <a:gd name="connsiteY22" fmla="*/ 127658 h 122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68000" h="1227952" extrusionOk="0">
                        <a:moveTo>
                          <a:pt x="0" y="127658"/>
                        </a:moveTo>
                        <a:cubicBezTo>
                          <a:pt x="-12297" y="49569"/>
                          <a:pt x="47396" y="3662"/>
                          <a:pt x="127658" y="0"/>
                        </a:cubicBezTo>
                        <a:cubicBezTo>
                          <a:pt x="299261" y="-8559"/>
                          <a:pt x="601301" y="-579"/>
                          <a:pt x="895152" y="0"/>
                        </a:cubicBezTo>
                        <a:cubicBezTo>
                          <a:pt x="1189003" y="579"/>
                          <a:pt x="1235225" y="-19960"/>
                          <a:pt x="1521266" y="0"/>
                        </a:cubicBezTo>
                        <a:cubicBezTo>
                          <a:pt x="1807307" y="19960"/>
                          <a:pt x="1905049" y="-22187"/>
                          <a:pt x="2100253" y="0"/>
                        </a:cubicBezTo>
                        <a:cubicBezTo>
                          <a:pt x="2295457" y="22187"/>
                          <a:pt x="2507010" y="-30235"/>
                          <a:pt x="2820620" y="0"/>
                        </a:cubicBezTo>
                        <a:cubicBezTo>
                          <a:pt x="3134230" y="30235"/>
                          <a:pt x="3277276" y="10872"/>
                          <a:pt x="3446734" y="0"/>
                        </a:cubicBezTo>
                        <a:cubicBezTo>
                          <a:pt x="3616192" y="-10872"/>
                          <a:pt x="3885941" y="6896"/>
                          <a:pt x="4214228" y="0"/>
                        </a:cubicBezTo>
                        <a:cubicBezTo>
                          <a:pt x="4542515" y="-6896"/>
                          <a:pt x="4614146" y="-24366"/>
                          <a:pt x="4840342" y="0"/>
                        </a:cubicBezTo>
                        <a:cubicBezTo>
                          <a:pt x="4904708" y="10153"/>
                          <a:pt x="4962071" y="50278"/>
                          <a:pt x="4968000" y="127658"/>
                        </a:cubicBezTo>
                        <a:cubicBezTo>
                          <a:pt x="4987965" y="302694"/>
                          <a:pt x="4957248" y="382449"/>
                          <a:pt x="4968000" y="594523"/>
                        </a:cubicBezTo>
                        <a:cubicBezTo>
                          <a:pt x="4978752" y="806597"/>
                          <a:pt x="4949313" y="994600"/>
                          <a:pt x="4968000" y="1100294"/>
                        </a:cubicBezTo>
                        <a:cubicBezTo>
                          <a:pt x="4977141" y="1161765"/>
                          <a:pt x="4921682" y="1220965"/>
                          <a:pt x="4840342" y="1227952"/>
                        </a:cubicBezTo>
                        <a:cubicBezTo>
                          <a:pt x="4560875" y="1244687"/>
                          <a:pt x="4360723" y="1205318"/>
                          <a:pt x="4167101" y="1227952"/>
                        </a:cubicBezTo>
                        <a:cubicBezTo>
                          <a:pt x="3973479" y="1250586"/>
                          <a:pt x="3706462" y="1223163"/>
                          <a:pt x="3588115" y="1227952"/>
                        </a:cubicBezTo>
                        <a:cubicBezTo>
                          <a:pt x="3469768" y="1232741"/>
                          <a:pt x="3249550" y="1242617"/>
                          <a:pt x="2914874" y="1227952"/>
                        </a:cubicBezTo>
                        <a:cubicBezTo>
                          <a:pt x="2580198" y="1213287"/>
                          <a:pt x="2488805" y="1215245"/>
                          <a:pt x="2147380" y="1227952"/>
                        </a:cubicBezTo>
                        <a:cubicBezTo>
                          <a:pt x="1805955" y="1240659"/>
                          <a:pt x="1752520" y="1206326"/>
                          <a:pt x="1474139" y="1227952"/>
                        </a:cubicBezTo>
                        <a:cubicBezTo>
                          <a:pt x="1195758" y="1249578"/>
                          <a:pt x="1154670" y="1226624"/>
                          <a:pt x="942279" y="1227952"/>
                        </a:cubicBezTo>
                        <a:cubicBezTo>
                          <a:pt x="729888" y="1229280"/>
                          <a:pt x="347569" y="1203213"/>
                          <a:pt x="127658" y="1227952"/>
                        </a:cubicBezTo>
                        <a:cubicBezTo>
                          <a:pt x="63331" y="1224288"/>
                          <a:pt x="-7878" y="1183305"/>
                          <a:pt x="0" y="1100294"/>
                        </a:cubicBezTo>
                        <a:cubicBezTo>
                          <a:pt x="-20711" y="921670"/>
                          <a:pt x="-20797" y="847995"/>
                          <a:pt x="0" y="623702"/>
                        </a:cubicBezTo>
                        <a:cubicBezTo>
                          <a:pt x="20797" y="399409"/>
                          <a:pt x="-12657" y="248231"/>
                          <a:pt x="0" y="1276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endParaRPr lang="es-ES" sz="1600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4CF38E-E6D5-4145-DE5E-0D4E1D1DC558}"/>
              </a:ext>
            </a:extLst>
          </p:cNvPr>
          <p:cNvSpPr txBox="1"/>
          <p:nvPr/>
        </p:nvSpPr>
        <p:spPr>
          <a:xfrm>
            <a:off x="455611" y="2629339"/>
            <a:ext cx="5461000" cy="795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50"/>
              </a:lnSpc>
              <a:buNone/>
            </a:pPr>
            <a:r>
              <a:rPr lang="es-ES" sz="1800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Criterios de eficiencia energética, durabilidad, reciclabilidad y contenido reciclado</a:t>
            </a:r>
            <a:endParaRPr lang="es-ES" sz="18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754FD-7805-E285-3ECA-40EFC64AB29E}"/>
              </a:ext>
            </a:extLst>
          </p:cNvPr>
          <p:cNvSpPr txBox="1"/>
          <p:nvPr/>
        </p:nvSpPr>
        <p:spPr>
          <a:xfrm>
            <a:off x="1212943" y="2286603"/>
            <a:ext cx="3933825" cy="41421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0" indent="0" algn="ctr">
              <a:lnSpc>
                <a:spcPts val="2750"/>
              </a:lnSpc>
              <a:buNone/>
            </a:pPr>
            <a:r>
              <a:rPr lang="es-ES" sz="1800" b="1" noProof="0" dirty="0">
                <a:solidFill>
                  <a:srgbClr val="92D050"/>
                </a:solidFill>
                <a:latin typeface="Arial" panose="020B0604020202020204" pitchFamily="34" charset="0"/>
                <a:ea typeface="Noto Serif HK Bold" pitchFamily="34" charset="-122"/>
                <a:cs typeface="Arial" panose="020B0604020202020204" pitchFamily="34" charset="0"/>
              </a:rPr>
              <a:t>Sostenibilidad</a:t>
            </a:r>
            <a:endParaRPr lang="es-ES" sz="1800" noProof="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E11550B8-7C2B-8230-5536-9B2062625916}"/>
              </a:ext>
            </a:extLst>
          </p:cNvPr>
          <p:cNvSpPr/>
          <p:nvPr/>
        </p:nvSpPr>
        <p:spPr>
          <a:xfrm>
            <a:off x="6576490" y="2246789"/>
            <a:ext cx="4968000" cy="1227952"/>
          </a:xfrm>
          <a:prstGeom prst="roundRect">
            <a:avLst>
              <a:gd name="adj" fmla="val 10396"/>
            </a:avLst>
          </a:prstGeom>
          <a:noFill/>
          <a:ln w="47625">
            <a:solidFill>
              <a:srgbClr val="00B0F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68000"/>
                      <a:gd name="connsiteY0" fmla="*/ 127658 h 1227952"/>
                      <a:gd name="connsiteX1" fmla="*/ 127658 w 4968000"/>
                      <a:gd name="connsiteY1" fmla="*/ 0 h 1227952"/>
                      <a:gd name="connsiteX2" fmla="*/ 895152 w 4968000"/>
                      <a:gd name="connsiteY2" fmla="*/ 0 h 1227952"/>
                      <a:gd name="connsiteX3" fmla="*/ 1521266 w 4968000"/>
                      <a:gd name="connsiteY3" fmla="*/ 0 h 1227952"/>
                      <a:gd name="connsiteX4" fmla="*/ 2100253 w 4968000"/>
                      <a:gd name="connsiteY4" fmla="*/ 0 h 1227952"/>
                      <a:gd name="connsiteX5" fmla="*/ 2820620 w 4968000"/>
                      <a:gd name="connsiteY5" fmla="*/ 0 h 1227952"/>
                      <a:gd name="connsiteX6" fmla="*/ 3446734 w 4968000"/>
                      <a:gd name="connsiteY6" fmla="*/ 0 h 1227952"/>
                      <a:gd name="connsiteX7" fmla="*/ 4214228 w 4968000"/>
                      <a:gd name="connsiteY7" fmla="*/ 0 h 1227952"/>
                      <a:gd name="connsiteX8" fmla="*/ 4840342 w 4968000"/>
                      <a:gd name="connsiteY8" fmla="*/ 0 h 1227952"/>
                      <a:gd name="connsiteX9" fmla="*/ 4968000 w 4968000"/>
                      <a:gd name="connsiteY9" fmla="*/ 127658 h 1227952"/>
                      <a:gd name="connsiteX10" fmla="*/ 4968000 w 4968000"/>
                      <a:gd name="connsiteY10" fmla="*/ 594523 h 1227952"/>
                      <a:gd name="connsiteX11" fmla="*/ 4968000 w 4968000"/>
                      <a:gd name="connsiteY11" fmla="*/ 1100294 h 1227952"/>
                      <a:gd name="connsiteX12" fmla="*/ 4840342 w 4968000"/>
                      <a:gd name="connsiteY12" fmla="*/ 1227952 h 1227952"/>
                      <a:gd name="connsiteX13" fmla="*/ 4167101 w 4968000"/>
                      <a:gd name="connsiteY13" fmla="*/ 1227952 h 1227952"/>
                      <a:gd name="connsiteX14" fmla="*/ 3588115 w 4968000"/>
                      <a:gd name="connsiteY14" fmla="*/ 1227952 h 1227952"/>
                      <a:gd name="connsiteX15" fmla="*/ 2914874 w 4968000"/>
                      <a:gd name="connsiteY15" fmla="*/ 1227952 h 1227952"/>
                      <a:gd name="connsiteX16" fmla="*/ 2147380 w 4968000"/>
                      <a:gd name="connsiteY16" fmla="*/ 1227952 h 1227952"/>
                      <a:gd name="connsiteX17" fmla="*/ 1474139 w 4968000"/>
                      <a:gd name="connsiteY17" fmla="*/ 1227952 h 1227952"/>
                      <a:gd name="connsiteX18" fmla="*/ 942279 w 4968000"/>
                      <a:gd name="connsiteY18" fmla="*/ 1227952 h 1227952"/>
                      <a:gd name="connsiteX19" fmla="*/ 127658 w 4968000"/>
                      <a:gd name="connsiteY19" fmla="*/ 1227952 h 1227952"/>
                      <a:gd name="connsiteX20" fmla="*/ 0 w 4968000"/>
                      <a:gd name="connsiteY20" fmla="*/ 1100294 h 1227952"/>
                      <a:gd name="connsiteX21" fmla="*/ 0 w 4968000"/>
                      <a:gd name="connsiteY21" fmla="*/ 623702 h 1227952"/>
                      <a:gd name="connsiteX22" fmla="*/ 0 w 4968000"/>
                      <a:gd name="connsiteY22" fmla="*/ 127658 h 122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68000" h="1227952" extrusionOk="0">
                        <a:moveTo>
                          <a:pt x="0" y="127658"/>
                        </a:moveTo>
                        <a:cubicBezTo>
                          <a:pt x="-12297" y="49569"/>
                          <a:pt x="47396" y="3662"/>
                          <a:pt x="127658" y="0"/>
                        </a:cubicBezTo>
                        <a:cubicBezTo>
                          <a:pt x="299261" y="-8559"/>
                          <a:pt x="601301" y="-579"/>
                          <a:pt x="895152" y="0"/>
                        </a:cubicBezTo>
                        <a:cubicBezTo>
                          <a:pt x="1189003" y="579"/>
                          <a:pt x="1235225" y="-19960"/>
                          <a:pt x="1521266" y="0"/>
                        </a:cubicBezTo>
                        <a:cubicBezTo>
                          <a:pt x="1807307" y="19960"/>
                          <a:pt x="1905049" y="-22187"/>
                          <a:pt x="2100253" y="0"/>
                        </a:cubicBezTo>
                        <a:cubicBezTo>
                          <a:pt x="2295457" y="22187"/>
                          <a:pt x="2507010" y="-30235"/>
                          <a:pt x="2820620" y="0"/>
                        </a:cubicBezTo>
                        <a:cubicBezTo>
                          <a:pt x="3134230" y="30235"/>
                          <a:pt x="3277276" y="10872"/>
                          <a:pt x="3446734" y="0"/>
                        </a:cubicBezTo>
                        <a:cubicBezTo>
                          <a:pt x="3616192" y="-10872"/>
                          <a:pt x="3885941" y="6896"/>
                          <a:pt x="4214228" y="0"/>
                        </a:cubicBezTo>
                        <a:cubicBezTo>
                          <a:pt x="4542515" y="-6896"/>
                          <a:pt x="4614146" y="-24366"/>
                          <a:pt x="4840342" y="0"/>
                        </a:cubicBezTo>
                        <a:cubicBezTo>
                          <a:pt x="4904708" y="10153"/>
                          <a:pt x="4962071" y="50278"/>
                          <a:pt x="4968000" y="127658"/>
                        </a:cubicBezTo>
                        <a:cubicBezTo>
                          <a:pt x="4987965" y="302694"/>
                          <a:pt x="4957248" y="382449"/>
                          <a:pt x="4968000" y="594523"/>
                        </a:cubicBezTo>
                        <a:cubicBezTo>
                          <a:pt x="4978752" y="806597"/>
                          <a:pt x="4949313" y="994600"/>
                          <a:pt x="4968000" y="1100294"/>
                        </a:cubicBezTo>
                        <a:cubicBezTo>
                          <a:pt x="4977141" y="1161765"/>
                          <a:pt x="4921682" y="1220965"/>
                          <a:pt x="4840342" y="1227952"/>
                        </a:cubicBezTo>
                        <a:cubicBezTo>
                          <a:pt x="4560875" y="1244687"/>
                          <a:pt x="4360723" y="1205318"/>
                          <a:pt x="4167101" y="1227952"/>
                        </a:cubicBezTo>
                        <a:cubicBezTo>
                          <a:pt x="3973479" y="1250586"/>
                          <a:pt x="3706462" y="1223163"/>
                          <a:pt x="3588115" y="1227952"/>
                        </a:cubicBezTo>
                        <a:cubicBezTo>
                          <a:pt x="3469768" y="1232741"/>
                          <a:pt x="3249550" y="1242617"/>
                          <a:pt x="2914874" y="1227952"/>
                        </a:cubicBezTo>
                        <a:cubicBezTo>
                          <a:pt x="2580198" y="1213287"/>
                          <a:pt x="2488805" y="1215245"/>
                          <a:pt x="2147380" y="1227952"/>
                        </a:cubicBezTo>
                        <a:cubicBezTo>
                          <a:pt x="1805955" y="1240659"/>
                          <a:pt x="1752520" y="1206326"/>
                          <a:pt x="1474139" y="1227952"/>
                        </a:cubicBezTo>
                        <a:cubicBezTo>
                          <a:pt x="1195758" y="1249578"/>
                          <a:pt x="1154670" y="1226624"/>
                          <a:pt x="942279" y="1227952"/>
                        </a:cubicBezTo>
                        <a:cubicBezTo>
                          <a:pt x="729888" y="1229280"/>
                          <a:pt x="347569" y="1203213"/>
                          <a:pt x="127658" y="1227952"/>
                        </a:cubicBezTo>
                        <a:cubicBezTo>
                          <a:pt x="63331" y="1224288"/>
                          <a:pt x="-7878" y="1183305"/>
                          <a:pt x="0" y="1100294"/>
                        </a:cubicBezTo>
                        <a:cubicBezTo>
                          <a:pt x="-20711" y="921670"/>
                          <a:pt x="-20797" y="847995"/>
                          <a:pt x="0" y="623702"/>
                        </a:cubicBezTo>
                        <a:cubicBezTo>
                          <a:pt x="20797" y="399409"/>
                          <a:pt x="-12657" y="248231"/>
                          <a:pt x="0" y="1276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endParaRPr lang="es-ES" sz="1600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A44F4B-C757-7A0A-BE14-CA0BC548DD04}"/>
              </a:ext>
            </a:extLst>
          </p:cNvPr>
          <p:cNvSpPr txBox="1"/>
          <p:nvPr/>
        </p:nvSpPr>
        <p:spPr>
          <a:xfrm>
            <a:off x="6336245" y="2609432"/>
            <a:ext cx="5461000" cy="795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Base normativa común y actualizada en toda </a:t>
            </a:r>
          </a:p>
          <a:p>
            <a:pPr algn="ctr">
              <a:lnSpc>
                <a:spcPts val="2850"/>
              </a:lnSpc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la UE para mayor transparencia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6146F9-7D15-97B0-F736-55FDB7CAFB75}"/>
              </a:ext>
            </a:extLst>
          </p:cNvPr>
          <p:cNvSpPr txBox="1"/>
          <p:nvPr/>
        </p:nvSpPr>
        <p:spPr>
          <a:xfrm>
            <a:off x="7093577" y="2266696"/>
            <a:ext cx="3933825" cy="41421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0" indent="0" algn="ctr">
              <a:lnSpc>
                <a:spcPts val="2750"/>
              </a:lnSpc>
              <a:buNone/>
            </a:pPr>
            <a:r>
              <a:rPr lang="es-ES" sz="1800" b="1" noProof="0" dirty="0">
                <a:solidFill>
                  <a:srgbClr val="00B0F0"/>
                </a:solidFill>
                <a:latin typeface="Arial" panose="020B0604020202020204" pitchFamily="34" charset="0"/>
                <a:ea typeface="Noto Serif HK Bold" pitchFamily="34" charset="-122"/>
                <a:cs typeface="Arial" panose="020B0604020202020204" pitchFamily="34" charset="0"/>
              </a:rPr>
              <a:t>Normas armonizadas</a:t>
            </a:r>
            <a:endParaRPr lang="es-ES" sz="1800" noProof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CBB8F037-87C9-9986-E570-07277ED9B4C2}"/>
              </a:ext>
            </a:extLst>
          </p:cNvPr>
          <p:cNvSpPr/>
          <p:nvPr/>
        </p:nvSpPr>
        <p:spPr>
          <a:xfrm>
            <a:off x="695856" y="4091667"/>
            <a:ext cx="4968000" cy="1227952"/>
          </a:xfrm>
          <a:prstGeom prst="roundRect">
            <a:avLst>
              <a:gd name="adj" fmla="val 10396"/>
            </a:avLst>
          </a:prstGeom>
          <a:noFill/>
          <a:ln w="47625">
            <a:solidFill>
              <a:srgbClr val="FFC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68000"/>
                      <a:gd name="connsiteY0" fmla="*/ 127658 h 1227952"/>
                      <a:gd name="connsiteX1" fmla="*/ 127658 w 4968000"/>
                      <a:gd name="connsiteY1" fmla="*/ 0 h 1227952"/>
                      <a:gd name="connsiteX2" fmla="*/ 895152 w 4968000"/>
                      <a:gd name="connsiteY2" fmla="*/ 0 h 1227952"/>
                      <a:gd name="connsiteX3" fmla="*/ 1521266 w 4968000"/>
                      <a:gd name="connsiteY3" fmla="*/ 0 h 1227952"/>
                      <a:gd name="connsiteX4" fmla="*/ 2100253 w 4968000"/>
                      <a:gd name="connsiteY4" fmla="*/ 0 h 1227952"/>
                      <a:gd name="connsiteX5" fmla="*/ 2820620 w 4968000"/>
                      <a:gd name="connsiteY5" fmla="*/ 0 h 1227952"/>
                      <a:gd name="connsiteX6" fmla="*/ 3446734 w 4968000"/>
                      <a:gd name="connsiteY6" fmla="*/ 0 h 1227952"/>
                      <a:gd name="connsiteX7" fmla="*/ 4214228 w 4968000"/>
                      <a:gd name="connsiteY7" fmla="*/ 0 h 1227952"/>
                      <a:gd name="connsiteX8" fmla="*/ 4840342 w 4968000"/>
                      <a:gd name="connsiteY8" fmla="*/ 0 h 1227952"/>
                      <a:gd name="connsiteX9" fmla="*/ 4968000 w 4968000"/>
                      <a:gd name="connsiteY9" fmla="*/ 127658 h 1227952"/>
                      <a:gd name="connsiteX10" fmla="*/ 4968000 w 4968000"/>
                      <a:gd name="connsiteY10" fmla="*/ 594523 h 1227952"/>
                      <a:gd name="connsiteX11" fmla="*/ 4968000 w 4968000"/>
                      <a:gd name="connsiteY11" fmla="*/ 1100294 h 1227952"/>
                      <a:gd name="connsiteX12" fmla="*/ 4840342 w 4968000"/>
                      <a:gd name="connsiteY12" fmla="*/ 1227952 h 1227952"/>
                      <a:gd name="connsiteX13" fmla="*/ 4167101 w 4968000"/>
                      <a:gd name="connsiteY13" fmla="*/ 1227952 h 1227952"/>
                      <a:gd name="connsiteX14" fmla="*/ 3588115 w 4968000"/>
                      <a:gd name="connsiteY14" fmla="*/ 1227952 h 1227952"/>
                      <a:gd name="connsiteX15" fmla="*/ 2914874 w 4968000"/>
                      <a:gd name="connsiteY15" fmla="*/ 1227952 h 1227952"/>
                      <a:gd name="connsiteX16" fmla="*/ 2147380 w 4968000"/>
                      <a:gd name="connsiteY16" fmla="*/ 1227952 h 1227952"/>
                      <a:gd name="connsiteX17" fmla="*/ 1474139 w 4968000"/>
                      <a:gd name="connsiteY17" fmla="*/ 1227952 h 1227952"/>
                      <a:gd name="connsiteX18" fmla="*/ 942279 w 4968000"/>
                      <a:gd name="connsiteY18" fmla="*/ 1227952 h 1227952"/>
                      <a:gd name="connsiteX19" fmla="*/ 127658 w 4968000"/>
                      <a:gd name="connsiteY19" fmla="*/ 1227952 h 1227952"/>
                      <a:gd name="connsiteX20" fmla="*/ 0 w 4968000"/>
                      <a:gd name="connsiteY20" fmla="*/ 1100294 h 1227952"/>
                      <a:gd name="connsiteX21" fmla="*/ 0 w 4968000"/>
                      <a:gd name="connsiteY21" fmla="*/ 623702 h 1227952"/>
                      <a:gd name="connsiteX22" fmla="*/ 0 w 4968000"/>
                      <a:gd name="connsiteY22" fmla="*/ 127658 h 122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68000" h="1227952" extrusionOk="0">
                        <a:moveTo>
                          <a:pt x="0" y="127658"/>
                        </a:moveTo>
                        <a:cubicBezTo>
                          <a:pt x="-12297" y="49569"/>
                          <a:pt x="47396" y="3662"/>
                          <a:pt x="127658" y="0"/>
                        </a:cubicBezTo>
                        <a:cubicBezTo>
                          <a:pt x="299261" y="-8559"/>
                          <a:pt x="601301" y="-579"/>
                          <a:pt x="895152" y="0"/>
                        </a:cubicBezTo>
                        <a:cubicBezTo>
                          <a:pt x="1189003" y="579"/>
                          <a:pt x="1235225" y="-19960"/>
                          <a:pt x="1521266" y="0"/>
                        </a:cubicBezTo>
                        <a:cubicBezTo>
                          <a:pt x="1807307" y="19960"/>
                          <a:pt x="1905049" y="-22187"/>
                          <a:pt x="2100253" y="0"/>
                        </a:cubicBezTo>
                        <a:cubicBezTo>
                          <a:pt x="2295457" y="22187"/>
                          <a:pt x="2507010" y="-30235"/>
                          <a:pt x="2820620" y="0"/>
                        </a:cubicBezTo>
                        <a:cubicBezTo>
                          <a:pt x="3134230" y="30235"/>
                          <a:pt x="3277276" y="10872"/>
                          <a:pt x="3446734" y="0"/>
                        </a:cubicBezTo>
                        <a:cubicBezTo>
                          <a:pt x="3616192" y="-10872"/>
                          <a:pt x="3885941" y="6896"/>
                          <a:pt x="4214228" y="0"/>
                        </a:cubicBezTo>
                        <a:cubicBezTo>
                          <a:pt x="4542515" y="-6896"/>
                          <a:pt x="4614146" y="-24366"/>
                          <a:pt x="4840342" y="0"/>
                        </a:cubicBezTo>
                        <a:cubicBezTo>
                          <a:pt x="4904708" y="10153"/>
                          <a:pt x="4962071" y="50278"/>
                          <a:pt x="4968000" y="127658"/>
                        </a:cubicBezTo>
                        <a:cubicBezTo>
                          <a:pt x="4987965" y="302694"/>
                          <a:pt x="4957248" y="382449"/>
                          <a:pt x="4968000" y="594523"/>
                        </a:cubicBezTo>
                        <a:cubicBezTo>
                          <a:pt x="4978752" y="806597"/>
                          <a:pt x="4949313" y="994600"/>
                          <a:pt x="4968000" y="1100294"/>
                        </a:cubicBezTo>
                        <a:cubicBezTo>
                          <a:pt x="4977141" y="1161765"/>
                          <a:pt x="4921682" y="1220965"/>
                          <a:pt x="4840342" y="1227952"/>
                        </a:cubicBezTo>
                        <a:cubicBezTo>
                          <a:pt x="4560875" y="1244687"/>
                          <a:pt x="4360723" y="1205318"/>
                          <a:pt x="4167101" y="1227952"/>
                        </a:cubicBezTo>
                        <a:cubicBezTo>
                          <a:pt x="3973479" y="1250586"/>
                          <a:pt x="3706462" y="1223163"/>
                          <a:pt x="3588115" y="1227952"/>
                        </a:cubicBezTo>
                        <a:cubicBezTo>
                          <a:pt x="3469768" y="1232741"/>
                          <a:pt x="3249550" y="1242617"/>
                          <a:pt x="2914874" y="1227952"/>
                        </a:cubicBezTo>
                        <a:cubicBezTo>
                          <a:pt x="2580198" y="1213287"/>
                          <a:pt x="2488805" y="1215245"/>
                          <a:pt x="2147380" y="1227952"/>
                        </a:cubicBezTo>
                        <a:cubicBezTo>
                          <a:pt x="1805955" y="1240659"/>
                          <a:pt x="1752520" y="1206326"/>
                          <a:pt x="1474139" y="1227952"/>
                        </a:cubicBezTo>
                        <a:cubicBezTo>
                          <a:pt x="1195758" y="1249578"/>
                          <a:pt x="1154670" y="1226624"/>
                          <a:pt x="942279" y="1227952"/>
                        </a:cubicBezTo>
                        <a:cubicBezTo>
                          <a:pt x="729888" y="1229280"/>
                          <a:pt x="347569" y="1203213"/>
                          <a:pt x="127658" y="1227952"/>
                        </a:cubicBezTo>
                        <a:cubicBezTo>
                          <a:pt x="63331" y="1224288"/>
                          <a:pt x="-7878" y="1183305"/>
                          <a:pt x="0" y="1100294"/>
                        </a:cubicBezTo>
                        <a:cubicBezTo>
                          <a:pt x="-20711" y="921670"/>
                          <a:pt x="-20797" y="847995"/>
                          <a:pt x="0" y="623702"/>
                        </a:cubicBezTo>
                        <a:cubicBezTo>
                          <a:pt x="20797" y="399409"/>
                          <a:pt x="-12657" y="248231"/>
                          <a:pt x="0" y="1276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endParaRPr lang="es-ES" sz="1600" noProof="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C3F05CB-6054-DB35-47EF-1ECEF4D054ED}"/>
              </a:ext>
            </a:extLst>
          </p:cNvPr>
          <p:cNvSpPr txBox="1"/>
          <p:nvPr/>
        </p:nvSpPr>
        <p:spPr>
          <a:xfrm>
            <a:off x="455611" y="4454310"/>
            <a:ext cx="5461000" cy="116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Centralización de datos técnicos, </a:t>
            </a:r>
          </a:p>
          <a:p>
            <a:pPr algn="ctr">
              <a:lnSpc>
                <a:spcPts val="2850"/>
              </a:lnSpc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medioambientales y de ciclo de vida</a:t>
            </a:r>
          </a:p>
          <a:p>
            <a:pPr marL="0" indent="0" algn="ctr">
              <a:lnSpc>
                <a:spcPts val="2850"/>
              </a:lnSpc>
              <a:buNone/>
            </a:pPr>
            <a:endParaRPr lang="es-ES" sz="18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ABCE71-6475-5E6F-B9D6-A9F2027B1AD2}"/>
              </a:ext>
            </a:extLst>
          </p:cNvPr>
          <p:cNvSpPr txBox="1"/>
          <p:nvPr/>
        </p:nvSpPr>
        <p:spPr>
          <a:xfrm>
            <a:off x="1212943" y="4111574"/>
            <a:ext cx="3933825" cy="41421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0" indent="0" algn="ctr">
              <a:lnSpc>
                <a:spcPts val="2750"/>
              </a:lnSpc>
              <a:buNone/>
            </a:pPr>
            <a:r>
              <a:rPr lang="es-ES" sz="1800" b="1" noProof="0" dirty="0">
                <a:solidFill>
                  <a:srgbClr val="FFC000"/>
                </a:solidFill>
                <a:latin typeface="Arial" panose="020B0604020202020204" pitchFamily="34" charset="0"/>
                <a:ea typeface="Noto Serif HK Bold" pitchFamily="34" charset="-122"/>
                <a:cs typeface="Arial" panose="020B0604020202020204" pitchFamily="34" charset="0"/>
              </a:rPr>
              <a:t>Pasaporte Digital</a:t>
            </a:r>
            <a:endParaRPr lang="es-ES" sz="1800" noProof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">
            <a:extLst>
              <a:ext uri="{FF2B5EF4-FFF2-40B4-BE49-F238E27FC236}">
                <a16:creationId xmlns:a16="http://schemas.microsoft.com/office/drawing/2014/main" id="{ADBF876F-583F-C111-ACA2-742FFD74D7D1}"/>
              </a:ext>
            </a:extLst>
          </p:cNvPr>
          <p:cNvSpPr/>
          <p:nvPr/>
        </p:nvSpPr>
        <p:spPr>
          <a:xfrm>
            <a:off x="6576490" y="4091667"/>
            <a:ext cx="4968000" cy="1227952"/>
          </a:xfrm>
          <a:prstGeom prst="roundRect">
            <a:avLst>
              <a:gd name="adj" fmla="val 10396"/>
            </a:avLst>
          </a:prstGeom>
          <a:noFill/>
          <a:ln w="47625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68000"/>
                      <a:gd name="connsiteY0" fmla="*/ 127658 h 1227952"/>
                      <a:gd name="connsiteX1" fmla="*/ 127658 w 4968000"/>
                      <a:gd name="connsiteY1" fmla="*/ 0 h 1227952"/>
                      <a:gd name="connsiteX2" fmla="*/ 895152 w 4968000"/>
                      <a:gd name="connsiteY2" fmla="*/ 0 h 1227952"/>
                      <a:gd name="connsiteX3" fmla="*/ 1521266 w 4968000"/>
                      <a:gd name="connsiteY3" fmla="*/ 0 h 1227952"/>
                      <a:gd name="connsiteX4" fmla="*/ 2100253 w 4968000"/>
                      <a:gd name="connsiteY4" fmla="*/ 0 h 1227952"/>
                      <a:gd name="connsiteX5" fmla="*/ 2820620 w 4968000"/>
                      <a:gd name="connsiteY5" fmla="*/ 0 h 1227952"/>
                      <a:gd name="connsiteX6" fmla="*/ 3446734 w 4968000"/>
                      <a:gd name="connsiteY6" fmla="*/ 0 h 1227952"/>
                      <a:gd name="connsiteX7" fmla="*/ 4214228 w 4968000"/>
                      <a:gd name="connsiteY7" fmla="*/ 0 h 1227952"/>
                      <a:gd name="connsiteX8" fmla="*/ 4840342 w 4968000"/>
                      <a:gd name="connsiteY8" fmla="*/ 0 h 1227952"/>
                      <a:gd name="connsiteX9" fmla="*/ 4968000 w 4968000"/>
                      <a:gd name="connsiteY9" fmla="*/ 127658 h 1227952"/>
                      <a:gd name="connsiteX10" fmla="*/ 4968000 w 4968000"/>
                      <a:gd name="connsiteY10" fmla="*/ 594523 h 1227952"/>
                      <a:gd name="connsiteX11" fmla="*/ 4968000 w 4968000"/>
                      <a:gd name="connsiteY11" fmla="*/ 1100294 h 1227952"/>
                      <a:gd name="connsiteX12" fmla="*/ 4840342 w 4968000"/>
                      <a:gd name="connsiteY12" fmla="*/ 1227952 h 1227952"/>
                      <a:gd name="connsiteX13" fmla="*/ 4167101 w 4968000"/>
                      <a:gd name="connsiteY13" fmla="*/ 1227952 h 1227952"/>
                      <a:gd name="connsiteX14" fmla="*/ 3588115 w 4968000"/>
                      <a:gd name="connsiteY14" fmla="*/ 1227952 h 1227952"/>
                      <a:gd name="connsiteX15" fmla="*/ 2914874 w 4968000"/>
                      <a:gd name="connsiteY15" fmla="*/ 1227952 h 1227952"/>
                      <a:gd name="connsiteX16" fmla="*/ 2147380 w 4968000"/>
                      <a:gd name="connsiteY16" fmla="*/ 1227952 h 1227952"/>
                      <a:gd name="connsiteX17" fmla="*/ 1474139 w 4968000"/>
                      <a:gd name="connsiteY17" fmla="*/ 1227952 h 1227952"/>
                      <a:gd name="connsiteX18" fmla="*/ 942279 w 4968000"/>
                      <a:gd name="connsiteY18" fmla="*/ 1227952 h 1227952"/>
                      <a:gd name="connsiteX19" fmla="*/ 127658 w 4968000"/>
                      <a:gd name="connsiteY19" fmla="*/ 1227952 h 1227952"/>
                      <a:gd name="connsiteX20" fmla="*/ 0 w 4968000"/>
                      <a:gd name="connsiteY20" fmla="*/ 1100294 h 1227952"/>
                      <a:gd name="connsiteX21" fmla="*/ 0 w 4968000"/>
                      <a:gd name="connsiteY21" fmla="*/ 623702 h 1227952"/>
                      <a:gd name="connsiteX22" fmla="*/ 0 w 4968000"/>
                      <a:gd name="connsiteY22" fmla="*/ 127658 h 1227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68000" h="1227952" extrusionOk="0">
                        <a:moveTo>
                          <a:pt x="0" y="127658"/>
                        </a:moveTo>
                        <a:cubicBezTo>
                          <a:pt x="-12297" y="49569"/>
                          <a:pt x="47396" y="3662"/>
                          <a:pt x="127658" y="0"/>
                        </a:cubicBezTo>
                        <a:cubicBezTo>
                          <a:pt x="299261" y="-8559"/>
                          <a:pt x="601301" y="-579"/>
                          <a:pt x="895152" y="0"/>
                        </a:cubicBezTo>
                        <a:cubicBezTo>
                          <a:pt x="1189003" y="579"/>
                          <a:pt x="1235225" y="-19960"/>
                          <a:pt x="1521266" y="0"/>
                        </a:cubicBezTo>
                        <a:cubicBezTo>
                          <a:pt x="1807307" y="19960"/>
                          <a:pt x="1905049" y="-22187"/>
                          <a:pt x="2100253" y="0"/>
                        </a:cubicBezTo>
                        <a:cubicBezTo>
                          <a:pt x="2295457" y="22187"/>
                          <a:pt x="2507010" y="-30235"/>
                          <a:pt x="2820620" y="0"/>
                        </a:cubicBezTo>
                        <a:cubicBezTo>
                          <a:pt x="3134230" y="30235"/>
                          <a:pt x="3277276" y="10872"/>
                          <a:pt x="3446734" y="0"/>
                        </a:cubicBezTo>
                        <a:cubicBezTo>
                          <a:pt x="3616192" y="-10872"/>
                          <a:pt x="3885941" y="6896"/>
                          <a:pt x="4214228" y="0"/>
                        </a:cubicBezTo>
                        <a:cubicBezTo>
                          <a:pt x="4542515" y="-6896"/>
                          <a:pt x="4614146" y="-24366"/>
                          <a:pt x="4840342" y="0"/>
                        </a:cubicBezTo>
                        <a:cubicBezTo>
                          <a:pt x="4904708" y="10153"/>
                          <a:pt x="4962071" y="50278"/>
                          <a:pt x="4968000" y="127658"/>
                        </a:cubicBezTo>
                        <a:cubicBezTo>
                          <a:pt x="4987965" y="302694"/>
                          <a:pt x="4957248" y="382449"/>
                          <a:pt x="4968000" y="594523"/>
                        </a:cubicBezTo>
                        <a:cubicBezTo>
                          <a:pt x="4978752" y="806597"/>
                          <a:pt x="4949313" y="994600"/>
                          <a:pt x="4968000" y="1100294"/>
                        </a:cubicBezTo>
                        <a:cubicBezTo>
                          <a:pt x="4977141" y="1161765"/>
                          <a:pt x="4921682" y="1220965"/>
                          <a:pt x="4840342" y="1227952"/>
                        </a:cubicBezTo>
                        <a:cubicBezTo>
                          <a:pt x="4560875" y="1244687"/>
                          <a:pt x="4360723" y="1205318"/>
                          <a:pt x="4167101" y="1227952"/>
                        </a:cubicBezTo>
                        <a:cubicBezTo>
                          <a:pt x="3973479" y="1250586"/>
                          <a:pt x="3706462" y="1223163"/>
                          <a:pt x="3588115" y="1227952"/>
                        </a:cubicBezTo>
                        <a:cubicBezTo>
                          <a:pt x="3469768" y="1232741"/>
                          <a:pt x="3249550" y="1242617"/>
                          <a:pt x="2914874" y="1227952"/>
                        </a:cubicBezTo>
                        <a:cubicBezTo>
                          <a:pt x="2580198" y="1213287"/>
                          <a:pt x="2488805" y="1215245"/>
                          <a:pt x="2147380" y="1227952"/>
                        </a:cubicBezTo>
                        <a:cubicBezTo>
                          <a:pt x="1805955" y="1240659"/>
                          <a:pt x="1752520" y="1206326"/>
                          <a:pt x="1474139" y="1227952"/>
                        </a:cubicBezTo>
                        <a:cubicBezTo>
                          <a:pt x="1195758" y="1249578"/>
                          <a:pt x="1154670" y="1226624"/>
                          <a:pt x="942279" y="1227952"/>
                        </a:cubicBezTo>
                        <a:cubicBezTo>
                          <a:pt x="729888" y="1229280"/>
                          <a:pt x="347569" y="1203213"/>
                          <a:pt x="127658" y="1227952"/>
                        </a:cubicBezTo>
                        <a:cubicBezTo>
                          <a:pt x="63331" y="1224288"/>
                          <a:pt x="-7878" y="1183305"/>
                          <a:pt x="0" y="1100294"/>
                        </a:cubicBezTo>
                        <a:cubicBezTo>
                          <a:pt x="-20711" y="921670"/>
                          <a:pt x="-20797" y="847995"/>
                          <a:pt x="0" y="623702"/>
                        </a:cubicBezTo>
                        <a:cubicBezTo>
                          <a:pt x="20797" y="399409"/>
                          <a:pt x="-12657" y="248231"/>
                          <a:pt x="0" y="1276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endParaRPr lang="es-ES" sz="16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25450B-9230-292D-388F-F266397BA8C0}"/>
              </a:ext>
            </a:extLst>
          </p:cNvPr>
          <p:cNvSpPr txBox="1"/>
          <p:nvPr/>
        </p:nvSpPr>
        <p:spPr>
          <a:xfrm>
            <a:off x="6336245" y="4454310"/>
            <a:ext cx="5461000" cy="116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ea typeface="Noto Serif HK" pitchFamily="34" charset="-122"/>
                <a:cs typeface="Arial" panose="020B0604020202020204" pitchFamily="34" charset="0"/>
              </a:rPr>
              <a:t>Trazabilidad reforzada, controles de calidad y sanciones más severas</a:t>
            </a:r>
          </a:p>
          <a:p>
            <a:pPr marL="0" indent="0" algn="ctr">
              <a:lnSpc>
                <a:spcPts val="2850"/>
              </a:lnSpc>
              <a:buNone/>
            </a:pPr>
            <a:endParaRPr lang="es-ES" sz="18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E93F24-6FD1-96D2-1D8B-AF35C2B98820}"/>
              </a:ext>
            </a:extLst>
          </p:cNvPr>
          <p:cNvSpPr txBox="1"/>
          <p:nvPr/>
        </p:nvSpPr>
        <p:spPr>
          <a:xfrm>
            <a:off x="7093577" y="4111574"/>
            <a:ext cx="3933825" cy="41421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marL="0" indent="0" algn="ctr">
              <a:lnSpc>
                <a:spcPts val="2750"/>
              </a:lnSpc>
              <a:buNone/>
            </a:pPr>
            <a:r>
              <a:rPr lang="es-ES" sz="1800" b="1" noProof="0" dirty="0">
                <a:solidFill>
                  <a:srgbClr val="7030A0"/>
                </a:solidFill>
                <a:latin typeface="Arial" panose="020B0604020202020204" pitchFamily="34" charset="0"/>
                <a:ea typeface="Noto Serif HK Bold" pitchFamily="34" charset="-122"/>
                <a:cs typeface="Arial" panose="020B0604020202020204" pitchFamily="34" charset="0"/>
              </a:rPr>
              <a:t>Mayor responsabilidad</a:t>
            </a:r>
            <a:endParaRPr lang="es-ES" sz="1800" noProof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29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07F0-C2B7-322F-248A-C9F76AE7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69BE57D-0630-DC7C-54DB-1B8CA184F945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C1C6C40-30C8-A184-A569-8F112976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1647092" cy="712221"/>
          </a:xfrm>
        </p:spPr>
        <p:txBody>
          <a:bodyPr anchor="t" anchorCtr="0">
            <a:noAutofit/>
          </a:bodyPr>
          <a:lstStyle/>
          <a:p>
            <a:pPr marL="36900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Prioridad de adaptación al nuevo RPC –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Grupo Acquis – 2026-2039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CE719DF6-D893-A4F4-7CDE-66DDDB42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94652"/>
              </p:ext>
            </p:extLst>
          </p:nvPr>
        </p:nvGraphicFramePr>
        <p:xfrm>
          <a:off x="276868" y="1067797"/>
          <a:ext cx="11750394" cy="4602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5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9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63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1. Productos de hormigón prefabricado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6,85% (M100)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2. Productos metálicos estructurales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6,43% (M120)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3. Acero de refuerzo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5,89% (M115)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2000" noProof="0" dirty="0">
                          <a:solidFill>
                            <a:schemeClr val="tx1"/>
                          </a:solidFill>
                        </a:rPr>
                        <a:t>4. Puertas y ventanas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sz="1100" noProof="0" dirty="0">
                          <a:solidFill>
                            <a:schemeClr val="tx1"/>
                          </a:solidFill>
                        </a:rPr>
                        <a:t>5,86% </a:t>
                      </a:r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(M101)</a:t>
                      </a:r>
                      <a:endParaRPr lang="es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5. Cemento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5,33% (M114)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3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6. Productos de aislamiento térmico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4,63% (M103)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7. Productos estructurales de madera y accesorios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4,60% (M112)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8. Hormigón, mortero y lechada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4,49% (M128)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9. Mampostería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4,19% (M116)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10. Áridos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3,75% (M125)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3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11. Equipos fijos de lucha contra incendios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3,28% (M109)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12. Productos para construcción de carreteras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3,27% (M124)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13. Pavimentos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3,27% (M119)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14. Sistemas ETICS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2,67% (M489)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2000" noProof="0" dirty="0">
                          <a:solidFill>
                            <a:schemeClr val="tx1"/>
                          </a:solidFill>
                        </a:rPr>
                        <a:t>15. Muros cortina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sz="1100" noProof="0" dirty="0">
                          <a:solidFill>
                            <a:schemeClr val="tx1"/>
                          </a:solidFill>
                        </a:rPr>
                        <a:t>2,62% </a:t>
                      </a:r>
                      <a:r>
                        <a:rPr lang="es-ES" sz="1800" noProof="0" dirty="0">
                          <a:solidFill>
                            <a:schemeClr val="tx1"/>
                          </a:solidFill>
                        </a:rPr>
                        <a:t>(M108)</a:t>
                      </a:r>
                      <a:endParaRPr lang="es-E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0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16. Paneles derivados de la madera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2,58% (M113)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17. Apoyos estructurales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2,32% (M104)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18. Kits y productos ensamblados 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2,28% (-)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19. Acabados de paredes y techos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2,17% (M121)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20. Aparatos de calefacción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2,09% (M129)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3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21. Cubiertas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1,98% (M122)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22. Elementos de circulación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1,94% (M111)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23. Evacuación de aguas residuales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1,84% (M118)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24. Adhesivos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1,81% (M127)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25. Yeso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1,74% (M106)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39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26. Anclajes y elementos de fijación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1,71%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27. Membranas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1,66% (M102)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2000" noProof="0" dirty="0">
                          <a:solidFill>
                            <a:schemeClr val="tx1"/>
                          </a:solidFill>
                        </a:rPr>
                        <a:t>28. Vidrio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1,65% (M135)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29. Geotextiles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1,47% (M107)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30. Aparatos sanitarios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1,36% (M110)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496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31. Tuberías y depósitos </a:t>
                      </a: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1,31% (M131)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32. Cables de energía, control y comunicación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1,30% (M443)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33. Chimeneas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1,09% (M105)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r>
                        <a:rPr lang="es-ES" sz="1400" noProof="0" dirty="0">
                          <a:solidFill>
                            <a:schemeClr val="bg1"/>
                          </a:solidFill>
                        </a:rPr>
                        <a:t>34. Sellantes en juntas en edificios y pasarelas peatonales</a:t>
                      </a:r>
                    </a:p>
                    <a:p>
                      <a:pPr algn="l">
                        <a:defRPr sz="900" b="0"/>
                      </a:pPr>
                      <a:r>
                        <a:rPr lang="es-ES" noProof="0" dirty="0">
                          <a:solidFill>
                            <a:schemeClr val="bg1"/>
                          </a:solidFill>
                        </a:rPr>
                        <a:t>0,57% (M474)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91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A14E1-AFF6-FCF7-4550-F1EE78A0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AEAD407-732F-6EEB-1587-A4417AAFD40E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024EABA-AD44-305E-3E88-8B5DE8B5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Normativas implicadas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47F4587-D739-3E53-8F14-B9B51E08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66821"/>
              </p:ext>
            </p:extLst>
          </p:nvPr>
        </p:nvGraphicFramePr>
        <p:xfrm>
          <a:off x="276867" y="1041854"/>
          <a:ext cx="11474865" cy="46786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251432">
                  <a:extLst>
                    <a:ext uri="{9D8B030D-6E8A-4147-A177-3AD203B41FA5}">
                      <a16:colId xmlns:a16="http://schemas.microsoft.com/office/drawing/2014/main" val="4114479955"/>
                    </a:ext>
                  </a:extLst>
                </a:gridCol>
                <a:gridCol w="6663077">
                  <a:extLst>
                    <a:ext uri="{9D8B030D-6E8A-4147-A177-3AD203B41FA5}">
                      <a16:colId xmlns:a16="http://schemas.microsoft.com/office/drawing/2014/main" val="4013034877"/>
                    </a:ext>
                  </a:extLst>
                </a:gridCol>
                <a:gridCol w="1560356">
                  <a:extLst>
                    <a:ext uri="{9D8B030D-6E8A-4147-A177-3AD203B41FA5}">
                      <a16:colId xmlns:a16="http://schemas.microsoft.com/office/drawing/2014/main" val="3363785829"/>
                    </a:ext>
                  </a:extLst>
                </a:gridCol>
              </a:tblGrid>
              <a:tr h="225870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Norma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s-ES" noProof="0" dirty="0"/>
                        <a:t>Título / Producto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es-ES" dirty="0"/>
                        <a:t> AVCP</a:t>
                      </a:r>
                      <a:endParaRPr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237539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14351-1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Ventanas y puertas peatonales exteriores (sin fuego/humo)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 / 3 /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919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16034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Puertas/ventanas con resistencia al fuego / control de humo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81855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13241-1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Puertas industriales, comerciales y de garaje (sin fuego/smoke)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73048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179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Dispositivos de salida de emergencia (manilla/push pad)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74948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1125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Dispositivos antipánico (barra horizontal)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56665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1154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Cierrapuertas controlados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44246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1155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Dispositivos eléctricos de retención abierta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24954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1935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Bisagras de eje simple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2184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12209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Cerraduras mecánicas y pestillos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4937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14846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Cerraduras electromecánicas y placas de cierre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05041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13561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Persianas exteriores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11173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13659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Contraventanas / persianas venecianas exteriores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79935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13830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Muros cortina – características de producto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18865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12150-2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Vidrio templado – evaluación de conformidad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03877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1279-5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Unidades de vidrio aislante – evaluación de conformidad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00139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14449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Vidrio laminado / laminado de seguridad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25014"/>
                  </a:ext>
                </a:extLst>
              </a:tr>
              <a:tr h="20077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1100" b="1" dirty="0"/>
                        <a:t>EN 14179-2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lang="es-ES" sz="1100" b="1" noProof="0" dirty="0"/>
                        <a:t>Heat-soaked toughened glass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sz="9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1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8B6D3-CB15-8343-D750-504981C8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F27388-782F-5A02-7665-BF91FECA70DD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A8787FB-4A64-0F89-7C61-C22F0E14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Obligaciones para el fabricante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4E787B4-2E36-1A08-FFBD-A42E2455EC3A}"/>
              </a:ext>
            </a:extLst>
          </p:cNvPr>
          <p:cNvSpPr/>
          <p:nvPr/>
        </p:nvSpPr>
        <p:spPr>
          <a:xfrm>
            <a:off x="5033639" y="2009627"/>
            <a:ext cx="2046576" cy="1997842"/>
          </a:xfrm>
          <a:custGeom>
            <a:avLst/>
            <a:gdLst/>
            <a:ahLst/>
            <a:cxnLst/>
            <a:rect l="0" t="0" r="0" b="0"/>
            <a:pathLst>
              <a:path w="2046576" h="1997842">
                <a:moveTo>
                  <a:pt x="1336235" y="1997842"/>
                </a:moveTo>
                <a:cubicBezTo>
                  <a:pt x="1326258" y="1985205"/>
                  <a:pt x="1315556" y="1973164"/>
                  <a:pt x="1304189" y="1961797"/>
                </a:cubicBezTo>
                <a:lnTo>
                  <a:pt x="1014760" y="1672368"/>
                </a:lnTo>
                <a:lnTo>
                  <a:pt x="725332" y="1961805"/>
                </a:lnTo>
                <a:cubicBezTo>
                  <a:pt x="715304" y="1971834"/>
                  <a:pt x="705787" y="1982382"/>
                  <a:pt x="696842" y="1993399"/>
                </a:cubicBezTo>
                <a:cubicBezTo>
                  <a:pt x="477560" y="1919637"/>
                  <a:pt x="291483" y="1773614"/>
                  <a:pt x="166923" y="1583641"/>
                </a:cubicBezTo>
                <a:lnTo>
                  <a:pt x="341471" y="1241069"/>
                </a:lnTo>
                <a:lnTo>
                  <a:pt x="938" y="1067562"/>
                </a:lnTo>
                <a:cubicBezTo>
                  <a:pt x="315" y="1052886"/>
                  <a:pt x="0" y="1038126"/>
                  <a:pt x="0" y="1023288"/>
                </a:cubicBezTo>
                <a:cubicBezTo>
                  <a:pt x="0" y="784342"/>
                  <a:pt x="81897" y="564514"/>
                  <a:pt x="219162" y="390367"/>
                </a:cubicBezTo>
                <a:lnTo>
                  <a:pt x="596466" y="450127"/>
                </a:lnTo>
                <a:lnTo>
                  <a:pt x="657070" y="67477"/>
                </a:lnTo>
                <a:cubicBezTo>
                  <a:pt x="770774" y="23885"/>
                  <a:pt x="894243" y="0"/>
                  <a:pt x="1023288" y="0"/>
                </a:cubicBezTo>
                <a:cubicBezTo>
                  <a:pt x="1144761" y="0"/>
                  <a:pt x="1261288" y="21165"/>
                  <a:pt x="1369390" y="60015"/>
                </a:cubicBezTo>
                <a:lnTo>
                  <a:pt x="1431179" y="450127"/>
                </a:lnTo>
                <a:lnTo>
                  <a:pt x="1825307" y="387698"/>
                </a:lnTo>
                <a:cubicBezTo>
                  <a:pt x="1963835" y="562271"/>
                  <a:pt x="2046576" y="783114"/>
                  <a:pt x="2046576" y="1023288"/>
                </a:cubicBezTo>
                <a:cubicBezTo>
                  <a:pt x="2046576" y="1040880"/>
                  <a:pt x="2046133" y="1058370"/>
                  <a:pt x="2045255" y="1075748"/>
                </a:cubicBezTo>
                <a:lnTo>
                  <a:pt x="1704056" y="1249597"/>
                </a:lnTo>
                <a:lnTo>
                  <a:pt x="1876608" y="1588254"/>
                </a:lnTo>
                <a:cubicBezTo>
                  <a:pt x="1749499" y="1779856"/>
                  <a:pt x="1559585" y="1926169"/>
                  <a:pt x="1336235" y="1997842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B4BAC227-C749-CFA9-79F2-2DD649C1B566}"/>
              </a:ext>
            </a:extLst>
          </p:cNvPr>
          <p:cNvSpPr/>
          <p:nvPr/>
        </p:nvSpPr>
        <p:spPr>
          <a:xfrm>
            <a:off x="5033638" y="2009627"/>
            <a:ext cx="2046576" cy="1997838"/>
          </a:xfrm>
          <a:custGeom>
            <a:avLst/>
            <a:gdLst/>
            <a:ahLst/>
            <a:cxnLst/>
            <a:rect l="0" t="0" r="0" b="0"/>
            <a:pathLst>
              <a:path w="2046576" h="1997838">
                <a:moveTo>
                  <a:pt x="696840" y="1993401"/>
                </a:moveTo>
                <a:cubicBezTo>
                  <a:pt x="477559" y="1919641"/>
                  <a:pt x="291482" y="1773617"/>
                  <a:pt x="166920" y="1583637"/>
                </a:cubicBezTo>
                <a:moveTo>
                  <a:pt x="940" y="1067566"/>
                </a:moveTo>
                <a:cubicBezTo>
                  <a:pt x="315" y="1052884"/>
                  <a:pt x="0" y="1038123"/>
                  <a:pt x="0" y="1023288"/>
                </a:cubicBezTo>
                <a:cubicBezTo>
                  <a:pt x="0" y="784337"/>
                  <a:pt x="81901" y="564516"/>
                  <a:pt x="219164" y="390365"/>
                </a:cubicBezTo>
                <a:moveTo>
                  <a:pt x="657067" y="67481"/>
                </a:moveTo>
                <a:cubicBezTo>
                  <a:pt x="770775" y="23886"/>
                  <a:pt x="894242" y="0"/>
                  <a:pt x="1023288" y="0"/>
                </a:cubicBezTo>
                <a:cubicBezTo>
                  <a:pt x="1144762" y="0"/>
                  <a:pt x="1261292" y="21165"/>
                  <a:pt x="1369391" y="60011"/>
                </a:cubicBezTo>
                <a:moveTo>
                  <a:pt x="1825304" y="387700"/>
                </a:moveTo>
                <a:cubicBezTo>
                  <a:pt x="1963836" y="562271"/>
                  <a:pt x="2046576" y="783117"/>
                  <a:pt x="2046576" y="1023288"/>
                </a:cubicBezTo>
                <a:cubicBezTo>
                  <a:pt x="2046576" y="1040882"/>
                  <a:pt x="2046132" y="1058373"/>
                  <a:pt x="2045255" y="1075750"/>
                </a:cubicBezTo>
                <a:moveTo>
                  <a:pt x="1876611" y="1588255"/>
                </a:moveTo>
                <a:cubicBezTo>
                  <a:pt x="1749501" y="1779855"/>
                  <a:pt x="1559586" y="1926173"/>
                  <a:pt x="1336233" y="1997838"/>
                </a:cubicBezTo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14382431-406A-A507-1830-1F465B9BB6AC}"/>
              </a:ext>
            </a:extLst>
          </p:cNvPr>
          <p:cNvSpPr/>
          <p:nvPr/>
        </p:nvSpPr>
        <p:spPr>
          <a:xfrm>
            <a:off x="4817316" y="1527432"/>
            <a:ext cx="884675" cy="932326"/>
          </a:xfrm>
          <a:custGeom>
            <a:avLst/>
            <a:gdLst/>
            <a:ahLst/>
            <a:cxnLst/>
            <a:rect l="0" t="0" r="0" b="0"/>
            <a:pathLst>
              <a:path w="884675" h="932326">
                <a:moveTo>
                  <a:pt x="868285" y="528050"/>
                </a:moveTo>
                <a:cubicBezTo>
                  <a:pt x="884675" y="424587"/>
                  <a:pt x="861591" y="314865"/>
                  <a:pt x="795154" y="223426"/>
                </a:cubicBezTo>
                <a:cubicBezTo>
                  <a:pt x="662280" y="40539"/>
                  <a:pt x="406305" y="0"/>
                  <a:pt x="223426" y="132873"/>
                </a:cubicBezTo>
                <a:cubicBezTo>
                  <a:pt x="40539" y="265747"/>
                  <a:pt x="0" y="521715"/>
                  <a:pt x="132873" y="704602"/>
                </a:cubicBezTo>
                <a:cubicBezTo>
                  <a:pt x="199310" y="796041"/>
                  <a:pt x="296514" y="851904"/>
                  <a:pt x="399986" y="868285"/>
                </a:cubicBezTo>
                <a:lnTo>
                  <a:pt x="804253" y="932326"/>
                </a:lnTo>
                <a:lnTo>
                  <a:pt x="868277" y="528136"/>
                </a:lnTo>
                <a:cubicBezTo>
                  <a:pt x="868277" y="528110"/>
                  <a:pt x="868285" y="528076"/>
                  <a:pt x="868285" y="52805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3961876-FB54-AB7A-F382-65B236A67087}"/>
              </a:ext>
            </a:extLst>
          </p:cNvPr>
          <p:cNvSpPr/>
          <p:nvPr/>
        </p:nvSpPr>
        <p:spPr>
          <a:xfrm>
            <a:off x="4817312" y="1527429"/>
            <a:ext cx="884680" cy="932327"/>
          </a:xfrm>
          <a:custGeom>
            <a:avLst/>
            <a:gdLst/>
            <a:ahLst/>
            <a:cxnLst/>
            <a:rect l="0" t="0" r="0" b="0"/>
            <a:pathLst>
              <a:path w="884680" h="932327">
                <a:moveTo>
                  <a:pt x="868292" y="528050"/>
                </a:moveTo>
                <a:cubicBezTo>
                  <a:pt x="884680" y="424587"/>
                  <a:pt x="861597" y="314870"/>
                  <a:pt x="795159" y="223427"/>
                </a:cubicBezTo>
                <a:cubicBezTo>
                  <a:pt x="662285" y="40541"/>
                  <a:pt x="406312" y="0"/>
                  <a:pt x="223427" y="132873"/>
                </a:cubicBezTo>
                <a:cubicBezTo>
                  <a:pt x="40541" y="265747"/>
                  <a:pt x="0" y="521721"/>
                  <a:pt x="132873" y="704606"/>
                </a:cubicBezTo>
                <a:cubicBezTo>
                  <a:pt x="199310" y="796049"/>
                  <a:pt x="296522" y="851906"/>
                  <a:pt x="399986" y="868292"/>
                </a:cubicBezTo>
                <a:lnTo>
                  <a:pt x="804261" y="932327"/>
                </a:lnTo>
                <a:lnTo>
                  <a:pt x="868278" y="528143"/>
                </a:lnTo>
                <a:cubicBezTo>
                  <a:pt x="868282" y="528113"/>
                  <a:pt x="868287" y="528082"/>
                  <a:pt x="868292" y="528050"/>
                </a:cubicBezTo>
                <a:close/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2192FBC-578E-AC13-FB0D-677D69A941B1}"/>
              </a:ext>
            </a:extLst>
          </p:cNvPr>
          <p:cNvSpPr/>
          <p:nvPr/>
        </p:nvSpPr>
        <p:spPr>
          <a:xfrm>
            <a:off x="4356908" y="3005365"/>
            <a:ext cx="1009670" cy="883353"/>
          </a:xfrm>
          <a:custGeom>
            <a:avLst/>
            <a:gdLst/>
            <a:ahLst/>
            <a:cxnLst/>
            <a:rect l="0" t="0" r="0" b="0"/>
            <a:pathLst>
              <a:path w="1009670" h="883353">
                <a:moveTo>
                  <a:pt x="823849" y="610033"/>
                </a:moveTo>
                <a:cubicBezTo>
                  <a:pt x="776292" y="703374"/>
                  <a:pt x="693124" y="778568"/>
                  <a:pt x="585627" y="813497"/>
                </a:cubicBezTo>
                <a:cubicBezTo>
                  <a:pt x="370635" y="883353"/>
                  <a:pt x="139712" y="765692"/>
                  <a:pt x="69856" y="550699"/>
                </a:cubicBezTo>
                <a:cubicBezTo>
                  <a:pt x="0" y="335706"/>
                  <a:pt x="117661" y="104784"/>
                  <a:pt x="332653" y="34928"/>
                </a:cubicBezTo>
                <a:cubicBezTo>
                  <a:pt x="440150" y="0"/>
                  <a:pt x="551629" y="11955"/>
                  <a:pt x="644970" y="59512"/>
                </a:cubicBezTo>
                <a:lnTo>
                  <a:pt x="1009670" y="245333"/>
                </a:lnTo>
                <a:lnTo>
                  <a:pt x="823892" y="609948"/>
                </a:lnTo>
                <a:cubicBezTo>
                  <a:pt x="823875" y="609982"/>
                  <a:pt x="823858" y="610007"/>
                  <a:pt x="823849" y="61003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CC4B02DC-38C0-8C4D-52D8-4FDC79D71FBB}"/>
              </a:ext>
            </a:extLst>
          </p:cNvPr>
          <p:cNvSpPr/>
          <p:nvPr/>
        </p:nvSpPr>
        <p:spPr>
          <a:xfrm>
            <a:off x="4356911" y="3005368"/>
            <a:ext cx="1009667" cy="883347"/>
          </a:xfrm>
          <a:custGeom>
            <a:avLst/>
            <a:gdLst/>
            <a:ahLst/>
            <a:cxnLst/>
            <a:rect l="0" t="0" r="0" b="0"/>
            <a:pathLst>
              <a:path w="1009667" h="883347">
                <a:moveTo>
                  <a:pt x="823842" y="610031"/>
                </a:moveTo>
                <a:cubicBezTo>
                  <a:pt x="776285" y="703369"/>
                  <a:pt x="693121" y="778563"/>
                  <a:pt x="585623" y="813492"/>
                </a:cubicBezTo>
                <a:cubicBezTo>
                  <a:pt x="370629" y="883347"/>
                  <a:pt x="139712" y="765690"/>
                  <a:pt x="69855" y="550695"/>
                </a:cubicBezTo>
                <a:cubicBezTo>
                  <a:pt x="0" y="335700"/>
                  <a:pt x="117657" y="104783"/>
                  <a:pt x="332652" y="34927"/>
                </a:cubicBezTo>
                <a:cubicBezTo>
                  <a:pt x="440149" y="0"/>
                  <a:pt x="551627" y="11950"/>
                  <a:pt x="644963" y="59506"/>
                </a:cubicBezTo>
                <a:lnTo>
                  <a:pt x="1009667" y="245329"/>
                </a:lnTo>
                <a:lnTo>
                  <a:pt x="823885" y="609948"/>
                </a:lnTo>
                <a:cubicBezTo>
                  <a:pt x="823870" y="609976"/>
                  <a:pt x="823856" y="610004"/>
                  <a:pt x="823842" y="610031"/>
                </a:cubicBezTo>
                <a:close/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ED3A336F-3727-D851-8CCF-0DA96599FB40}"/>
              </a:ext>
            </a:extLst>
          </p:cNvPr>
          <p:cNvSpPr/>
          <p:nvPr/>
        </p:nvSpPr>
        <p:spPr>
          <a:xfrm>
            <a:off x="5630557" y="3681998"/>
            <a:ext cx="818630" cy="988181"/>
          </a:xfrm>
          <a:custGeom>
            <a:avLst/>
            <a:gdLst/>
            <a:ahLst/>
            <a:cxnLst/>
            <a:rect l="0" t="0" r="0" b="0"/>
            <a:pathLst>
              <a:path w="818630" h="988181">
                <a:moveTo>
                  <a:pt x="698743" y="289428"/>
                </a:moveTo>
                <a:cubicBezTo>
                  <a:pt x="772812" y="363497"/>
                  <a:pt x="818630" y="465834"/>
                  <a:pt x="818630" y="578857"/>
                </a:cubicBezTo>
                <a:cubicBezTo>
                  <a:pt x="818630" y="804918"/>
                  <a:pt x="635376" y="988181"/>
                  <a:pt x="409315" y="988181"/>
                </a:cubicBezTo>
                <a:cubicBezTo>
                  <a:pt x="183253" y="988181"/>
                  <a:pt x="0" y="804918"/>
                  <a:pt x="0" y="578857"/>
                </a:cubicBezTo>
                <a:cubicBezTo>
                  <a:pt x="0" y="465834"/>
                  <a:pt x="45817" y="363506"/>
                  <a:pt x="119886" y="289428"/>
                </a:cubicBezTo>
                <a:lnTo>
                  <a:pt x="409315" y="0"/>
                </a:lnTo>
                <a:lnTo>
                  <a:pt x="698675" y="289360"/>
                </a:lnTo>
                <a:cubicBezTo>
                  <a:pt x="698701" y="289385"/>
                  <a:pt x="698718" y="289403"/>
                  <a:pt x="698743" y="289428"/>
                </a:cubicBezTo>
              </a:path>
            </a:pathLst>
          </a:custGeom>
          <a:solidFill>
            <a:srgbClr val="1EABDA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D19C283D-C255-59F8-E3B6-37992FDFCC5B}"/>
              </a:ext>
            </a:extLst>
          </p:cNvPr>
          <p:cNvSpPr/>
          <p:nvPr/>
        </p:nvSpPr>
        <p:spPr>
          <a:xfrm>
            <a:off x="5630556" y="3681998"/>
            <a:ext cx="818630" cy="988176"/>
          </a:xfrm>
          <a:custGeom>
            <a:avLst/>
            <a:gdLst/>
            <a:ahLst/>
            <a:cxnLst/>
            <a:rect l="0" t="0" r="0" b="0"/>
            <a:pathLst>
              <a:path w="818630" h="988176">
                <a:moveTo>
                  <a:pt x="698742" y="289429"/>
                </a:moveTo>
                <a:cubicBezTo>
                  <a:pt x="772815" y="363501"/>
                  <a:pt x="818630" y="465831"/>
                  <a:pt x="818630" y="578861"/>
                </a:cubicBezTo>
                <a:cubicBezTo>
                  <a:pt x="818630" y="804920"/>
                  <a:pt x="635374" y="988176"/>
                  <a:pt x="409315" y="988176"/>
                </a:cubicBezTo>
                <a:cubicBezTo>
                  <a:pt x="183256" y="988176"/>
                  <a:pt x="0" y="804920"/>
                  <a:pt x="0" y="578861"/>
                </a:cubicBezTo>
                <a:cubicBezTo>
                  <a:pt x="0" y="465832"/>
                  <a:pt x="45814" y="363503"/>
                  <a:pt x="119885" y="289432"/>
                </a:cubicBezTo>
                <a:lnTo>
                  <a:pt x="409312" y="0"/>
                </a:lnTo>
                <a:lnTo>
                  <a:pt x="698676" y="289362"/>
                </a:lnTo>
                <a:cubicBezTo>
                  <a:pt x="698697" y="289385"/>
                  <a:pt x="698720" y="289407"/>
                  <a:pt x="698742" y="289429"/>
                </a:cubicBezTo>
                <a:close/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B2E7F23-5E53-CFFD-F92F-5E02D3787943}"/>
              </a:ext>
            </a:extLst>
          </p:cNvPr>
          <p:cNvSpPr/>
          <p:nvPr/>
        </p:nvSpPr>
        <p:spPr>
          <a:xfrm>
            <a:off x="6729166" y="3013895"/>
            <a:ext cx="1009670" cy="883353"/>
          </a:xfrm>
          <a:custGeom>
            <a:avLst/>
            <a:gdLst/>
            <a:ahLst/>
            <a:cxnLst/>
            <a:rect l="0" t="0" r="0" b="0"/>
            <a:pathLst>
              <a:path w="1009670" h="883353">
                <a:moveTo>
                  <a:pt x="364699" y="59512"/>
                </a:moveTo>
                <a:cubicBezTo>
                  <a:pt x="458040" y="11955"/>
                  <a:pt x="569519" y="0"/>
                  <a:pt x="677016" y="34928"/>
                </a:cubicBezTo>
                <a:cubicBezTo>
                  <a:pt x="892009" y="104784"/>
                  <a:pt x="1009670" y="335706"/>
                  <a:pt x="939813" y="550699"/>
                </a:cubicBezTo>
                <a:cubicBezTo>
                  <a:pt x="869957" y="765692"/>
                  <a:pt x="639043" y="883353"/>
                  <a:pt x="424042" y="813497"/>
                </a:cubicBezTo>
                <a:cubicBezTo>
                  <a:pt x="316545" y="778568"/>
                  <a:pt x="233386" y="703374"/>
                  <a:pt x="185829" y="610033"/>
                </a:cubicBezTo>
                <a:lnTo>
                  <a:pt x="0" y="245333"/>
                </a:lnTo>
                <a:lnTo>
                  <a:pt x="364614" y="59555"/>
                </a:lnTo>
                <a:cubicBezTo>
                  <a:pt x="364648" y="59538"/>
                  <a:pt x="364674" y="59529"/>
                  <a:pt x="364699" y="59512"/>
                </a:cubicBezTo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DBFF1985-B2ED-E0E3-B8E0-6565E1743559}"/>
              </a:ext>
            </a:extLst>
          </p:cNvPr>
          <p:cNvSpPr/>
          <p:nvPr/>
        </p:nvSpPr>
        <p:spPr>
          <a:xfrm>
            <a:off x="6729165" y="3013896"/>
            <a:ext cx="1009669" cy="883348"/>
          </a:xfrm>
          <a:custGeom>
            <a:avLst/>
            <a:gdLst/>
            <a:ahLst/>
            <a:cxnLst/>
            <a:rect l="0" t="0" r="0" b="0"/>
            <a:pathLst>
              <a:path w="1009669" h="883348">
                <a:moveTo>
                  <a:pt x="364702" y="59509"/>
                </a:moveTo>
                <a:cubicBezTo>
                  <a:pt x="458039" y="11951"/>
                  <a:pt x="569517" y="0"/>
                  <a:pt x="677016" y="34928"/>
                </a:cubicBezTo>
                <a:cubicBezTo>
                  <a:pt x="892010" y="104784"/>
                  <a:pt x="1009669" y="335701"/>
                  <a:pt x="939812" y="550696"/>
                </a:cubicBezTo>
                <a:cubicBezTo>
                  <a:pt x="869957" y="765690"/>
                  <a:pt x="639040" y="883348"/>
                  <a:pt x="424045" y="813492"/>
                </a:cubicBezTo>
                <a:cubicBezTo>
                  <a:pt x="316548" y="778564"/>
                  <a:pt x="233384" y="703371"/>
                  <a:pt x="185828" y="610035"/>
                </a:cubicBezTo>
                <a:lnTo>
                  <a:pt x="0" y="245335"/>
                </a:lnTo>
                <a:lnTo>
                  <a:pt x="364618" y="59551"/>
                </a:lnTo>
                <a:cubicBezTo>
                  <a:pt x="364647" y="59538"/>
                  <a:pt x="364674" y="59523"/>
                  <a:pt x="364702" y="59509"/>
                </a:cubicBezTo>
                <a:close/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51019DDE-0ABB-33DD-74B9-E70108569C83}"/>
              </a:ext>
            </a:extLst>
          </p:cNvPr>
          <p:cNvSpPr/>
          <p:nvPr/>
        </p:nvSpPr>
        <p:spPr>
          <a:xfrm>
            <a:off x="6375876" y="1527432"/>
            <a:ext cx="884675" cy="932326"/>
          </a:xfrm>
          <a:custGeom>
            <a:avLst/>
            <a:gdLst/>
            <a:ahLst/>
            <a:cxnLst/>
            <a:rect l="0" t="0" r="0" b="0"/>
            <a:pathLst>
              <a:path w="884675" h="932326">
                <a:moveTo>
                  <a:pt x="16381" y="528050"/>
                </a:moveTo>
                <a:cubicBezTo>
                  <a:pt x="0" y="424587"/>
                  <a:pt x="23075" y="314865"/>
                  <a:pt x="89520" y="223426"/>
                </a:cubicBezTo>
                <a:cubicBezTo>
                  <a:pt x="222394" y="40539"/>
                  <a:pt x="478361" y="0"/>
                  <a:pt x="661248" y="132873"/>
                </a:cubicBezTo>
                <a:cubicBezTo>
                  <a:pt x="844136" y="265747"/>
                  <a:pt x="884675" y="521715"/>
                  <a:pt x="751801" y="704602"/>
                </a:cubicBezTo>
                <a:cubicBezTo>
                  <a:pt x="685364" y="796041"/>
                  <a:pt x="588152" y="851904"/>
                  <a:pt x="484689" y="868285"/>
                </a:cubicBezTo>
                <a:lnTo>
                  <a:pt x="80413" y="932326"/>
                </a:lnTo>
                <a:lnTo>
                  <a:pt x="16398" y="528136"/>
                </a:lnTo>
                <a:cubicBezTo>
                  <a:pt x="16398" y="528110"/>
                  <a:pt x="16389" y="528076"/>
                  <a:pt x="16381" y="52805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C1E9AD69-A150-6713-763C-373579C25DAD}"/>
              </a:ext>
            </a:extLst>
          </p:cNvPr>
          <p:cNvSpPr/>
          <p:nvPr/>
        </p:nvSpPr>
        <p:spPr>
          <a:xfrm>
            <a:off x="6375872" y="1527429"/>
            <a:ext cx="884680" cy="932327"/>
          </a:xfrm>
          <a:custGeom>
            <a:avLst/>
            <a:gdLst/>
            <a:ahLst/>
            <a:cxnLst/>
            <a:rect l="0" t="0" r="0" b="0"/>
            <a:pathLst>
              <a:path w="884680" h="932327">
                <a:moveTo>
                  <a:pt x="16387" y="528050"/>
                </a:moveTo>
                <a:cubicBezTo>
                  <a:pt x="0" y="424587"/>
                  <a:pt x="23082" y="314870"/>
                  <a:pt x="89520" y="223427"/>
                </a:cubicBezTo>
                <a:cubicBezTo>
                  <a:pt x="222394" y="40541"/>
                  <a:pt x="478367" y="0"/>
                  <a:pt x="661253" y="132873"/>
                </a:cubicBezTo>
                <a:cubicBezTo>
                  <a:pt x="844138" y="265747"/>
                  <a:pt x="884680" y="521721"/>
                  <a:pt x="751806" y="704606"/>
                </a:cubicBezTo>
                <a:cubicBezTo>
                  <a:pt x="685369" y="796049"/>
                  <a:pt x="588158" y="851906"/>
                  <a:pt x="484695" y="868292"/>
                </a:cubicBezTo>
                <a:lnTo>
                  <a:pt x="80419" y="932327"/>
                </a:lnTo>
                <a:lnTo>
                  <a:pt x="16402" y="528143"/>
                </a:lnTo>
                <a:cubicBezTo>
                  <a:pt x="16398" y="528113"/>
                  <a:pt x="16393" y="528082"/>
                  <a:pt x="16387" y="528050"/>
                </a:cubicBezTo>
                <a:close/>
              </a:path>
            </a:pathLst>
          </a:custGeom>
          <a:noFill/>
          <a:ln w="12790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8FA5404B-2E69-CBEA-F288-208E11C31052}"/>
              </a:ext>
            </a:extLst>
          </p:cNvPr>
          <p:cNvSpPr txBox="1"/>
          <p:nvPr/>
        </p:nvSpPr>
        <p:spPr>
          <a:xfrm>
            <a:off x="1043973" y="1448962"/>
            <a:ext cx="3653243" cy="8617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es-ES" sz="2800" b="1" noProof="0" dirty="0">
                <a:solidFill>
                  <a:schemeClr val="accent4"/>
                </a:solidFill>
                <a:latin typeface="Roboto"/>
              </a:rPr>
              <a:t>Instrucciones de
uso y Seguridad </a:t>
            </a:r>
            <a:r>
              <a:rPr lang="es-ES" sz="1400" b="1" noProof="0" dirty="0">
                <a:solidFill>
                  <a:schemeClr val="accent4"/>
                </a:solidFill>
                <a:latin typeface="Roboto"/>
              </a:rPr>
              <a:t>(Anexo IV)</a:t>
            </a:r>
            <a:endParaRPr lang="es-ES" sz="2800" b="1" noProof="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9E25FD29-F388-01EC-C03F-A80FB161ABFB}"/>
              </a:ext>
            </a:extLst>
          </p:cNvPr>
          <p:cNvSpPr txBox="1"/>
          <p:nvPr/>
        </p:nvSpPr>
        <p:spPr>
          <a:xfrm>
            <a:off x="7322807" y="1643854"/>
            <a:ext cx="194925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800" b="1" dirty="0">
                <a:solidFill>
                  <a:schemeClr val="accent6"/>
                </a:solidFill>
                <a:latin typeface="Roboto"/>
              </a:rPr>
              <a:t>Marcado CE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A8B836AB-28A3-19EE-638E-3E3FF8799E49}"/>
              </a:ext>
            </a:extLst>
          </p:cNvPr>
          <p:cNvSpPr txBox="1"/>
          <p:nvPr/>
        </p:nvSpPr>
        <p:spPr>
          <a:xfrm>
            <a:off x="1435400" y="3699656"/>
            <a:ext cx="3012043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es-ES" sz="3200" b="1" noProof="0" dirty="0">
                <a:solidFill>
                  <a:schemeClr val="accent2"/>
                </a:solidFill>
                <a:latin typeface="Roboto"/>
              </a:rPr>
              <a:t>Información del
Producto </a:t>
            </a:r>
            <a:r>
              <a:rPr lang="es-ES" sz="1400" b="1" noProof="0" dirty="0">
                <a:solidFill>
                  <a:schemeClr val="accent2"/>
                </a:solidFill>
                <a:latin typeface="Roboto"/>
              </a:rPr>
              <a:t>(Anexo IV</a:t>
            </a:r>
            <a:r>
              <a:rPr lang="es-ES" sz="1400" b="1" dirty="0">
                <a:solidFill>
                  <a:schemeClr val="accent2"/>
                </a:solidFill>
                <a:latin typeface="Roboto"/>
              </a:rPr>
              <a:t>)</a:t>
            </a:r>
            <a:endParaRPr sz="3200" b="1" dirty="0">
              <a:solidFill>
                <a:schemeClr val="accent2"/>
              </a:solidFill>
              <a:latin typeface="Roboto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EAADBEF0-1B5B-542F-2467-89DB7734174B}"/>
              </a:ext>
            </a:extLst>
          </p:cNvPr>
          <p:cNvSpPr txBox="1"/>
          <p:nvPr/>
        </p:nvSpPr>
        <p:spPr>
          <a:xfrm>
            <a:off x="7851623" y="3123513"/>
            <a:ext cx="3433632" cy="12926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s-ES" sz="2800" b="1" noProof="0" dirty="0">
                <a:solidFill>
                  <a:srgbClr val="92BD39"/>
                </a:solidFill>
                <a:latin typeface="Roboto"/>
              </a:rPr>
              <a:t>Declaración
de Prestaciones
y Conformidad </a:t>
            </a:r>
            <a:r>
              <a:rPr lang="es-ES" sz="1400" b="1" noProof="0" dirty="0">
                <a:solidFill>
                  <a:srgbClr val="92BD39"/>
                </a:solidFill>
                <a:latin typeface="Roboto"/>
              </a:rPr>
              <a:t>(Anexo II/V</a:t>
            </a:r>
            <a:r>
              <a:rPr lang="es-ES" sz="1400" b="1" dirty="0">
                <a:solidFill>
                  <a:srgbClr val="92BD39"/>
                </a:solidFill>
                <a:latin typeface="Roboto"/>
              </a:rPr>
              <a:t>)</a:t>
            </a:r>
            <a:endParaRPr sz="2800" b="1" dirty="0">
              <a:solidFill>
                <a:srgbClr val="92BD39"/>
              </a:solidFill>
              <a:latin typeface="Roboto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279B3BC6-AC00-0892-AC10-061AC5C095D5}"/>
              </a:ext>
            </a:extLst>
          </p:cNvPr>
          <p:cNvSpPr txBox="1"/>
          <p:nvPr/>
        </p:nvSpPr>
        <p:spPr>
          <a:xfrm>
            <a:off x="4659359" y="4888840"/>
            <a:ext cx="277800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s-ES" sz="2800" b="1" noProof="0" dirty="0">
                <a:solidFill>
                  <a:srgbClr val="1EABDA"/>
                </a:solidFill>
                <a:latin typeface="Roboto"/>
              </a:rPr>
              <a:t>Pasaporte Digital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FF8179BF-3000-1C93-AD36-77510262D386}"/>
              </a:ext>
            </a:extLst>
          </p:cNvPr>
          <p:cNvSpPr/>
          <p:nvPr/>
        </p:nvSpPr>
        <p:spPr>
          <a:xfrm>
            <a:off x="5093330" y="1809915"/>
            <a:ext cx="358150" cy="393969"/>
          </a:xfrm>
          <a:custGeom>
            <a:avLst/>
            <a:gdLst/>
            <a:ahLst/>
            <a:cxnLst/>
            <a:rect l="0" t="0" r="0" b="0"/>
            <a:pathLst>
              <a:path w="358150" h="393969">
                <a:moveTo>
                  <a:pt x="166352" y="91485"/>
                </a:moveTo>
                <a:cubicBezTo>
                  <a:pt x="222044" y="113622"/>
                  <a:pt x="258858" y="167196"/>
                  <a:pt x="259557" y="227122"/>
                </a:cubicBezTo>
                <a:cubicBezTo>
                  <a:pt x="259557" y="271571"/>
                  <a:pt x="223524" y="307603"/>
                  <a:pt x="179075" y="307603"/>
                </a:cubicBezTo>
                <a:cubicBezTo>
                  <a:pt x="134626" y="307603"/>
                  <a:pt x="98593" y="271571"/>
                  <a:pt x="98593" y="227122"/>
                </a:cubicBezTo>
                <a:cubicBezTo>
                  <a:pt x="98201" y="197188"/>
                  <a:pt x="116192" y="170073"/>
                  <a:pt x="143925" y="158800"/>
                </a:cubicBezTo>
                <a:cubicBezTo>
                  <a:pt x="145069" y="158281"/>
                  <a:pt x="146382" y="158291"/>
                  <a:pt x="147518" y="158826"/>
                </a:cubicBezTo>
                <a:cubicBezTo>
                  <a:pt x="148654" y="159361"/>
                  <a:pt x="149498" y="160368"/>
                  <a:pt x="149826" y="161580"/>
                </a:cubicBezTo>
                <a:cubicBezTo>
                  <a:pt x="153361" y="171837"/>
                  <a:pt x="160084" y="180693"/>
                  <a:pt x="169013" y="186855"/>
                </a:cubicBezTo>
                <a:cubicBezTo>
                  <a:pt x="184177" y="158394"/>
                  <a:pt x="181247" y="123686"/>
                  <a:pt x="161526" y="98170"/>
                </a:cubicBezTo>
                <a:cubicBezTo>
                  <a:pt x="160297" y="96674"/>
                  <a:pt x="160230" y="94538"/>
                  <a:pt x="161363" y="92968"/>
                </a:cubicBezTo>
                <a:cubicBezTo>
                  <a:pt x="162496" y="91398"/>
                  <a:pt x="164545" y="90789"/>
                  <a:pt x="166352" y="91485"/>
                </a:cubicBezTo>
                <a:close/>
                <a:moveTo>
                  <a:pt x="0" y="56386"/>
                </a:moveTo>
                <a:lnTo>
                  <a:pt x="0" y="186634"/>
                </a:lnTo>
                <a:cubicBezTo>
                  <a:pt x="1026" y="274792"/>
                  <a:pt x="57019" y="352919"/>
                  <a:pt x="140173" y="382218"/>
                </a:cubicBezTo>
                <a:lnTo>
                  <a:pt x="159291" y="389279"/>
                </a:lnTo>
                <a:cubicBezTo>
                  <a:pt x="172063" y="393969"/>
                  <a:pt x="186086" y="393969"/>
                  <a:pt x="198859" y="389279"/>
                </a:cubicBezTo>
                <a:lnTo>
                  <a:pt x="217977" y="382218"/>
                </a:lnTo>
                <a:cubicBezTo>
                  <a:pt x="301131" y="352919"/>
                  <a:pt x="357124" y="274792"/>
                  <a:pt x="358150" y="186634"/>
                </a:cubicBezTo>
                <a:lnTo>
                  <a:pt x="358150" y="56386"/>
                </a:lnTo>
                <a:cubicBezTo>
                  <a:pt x="358115" y="45926"/>
                  <a:pt x="351850" y="36494"/>
                  <a:pt x="342221" y="32407"/>
                </a:cubicBezTo>
                <a:cubicBezTo>
                  <a:pt x="290559" y="10844"/>
                  <a:pt x="235054" y="0"/>
                  <a:pt x="179075" y="532"/>
                </a:cubicBezTo>
                <a:cubicBezTo>
                  <a:pt x="123095" y="0"/>
                  <a:pt x="67591" y="10844"/>
                  <a:pt x="15929" y="32407"/>
                </a:cubicBezTo>
                <a:cubicBezTo>
                  <a:pt x="6300" y="36494"/>
                  <a:pt x="35" y="45926"/>
                  <a:pt x="0" y="56386"/>
                </a:cubicBezTo>
                <a:close/>
              </a:path>
            </a:pathLst>
          </a:custGeom>
          <a:noFill/>
          <a:ln w="28575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942EF717-EB66-DB8B-2C3F-E20F77BAF8AB}"/>
              </a:ext>
            </a:extLst>
          </p:cNvPr>
          <p:cNvSpPr/>
          <p:nvPr/>
        </p:nvSpPr>
        <p:spPr>
          <a:xfrm>
            <a:off x="5878386" y="3117217"/>
            <a:ext cx="435227" cy="388741"/>
          </a:xfrm>
          <a:custGeom>
            <a:avLst/>
            <a:gdLst/>
            <a:ahLst/>
            <a:cxnLst/>
            <a:rect l="0" t="0" r="0" b="0"/>
            <a:pathLst>
              <a:path w="842507" h="828863">
                <a:moveTo>
                  <a:pt x="511644" y="300164"/>
                </a:moveTo>
                <a:lnTo>
                  <a:pt x="187602" y="300164"/>
                </a:lnTo>
                <a:moveTo>
                  <a:pt x="392260" y="402493"/>
                </a:moveTo>
                <a:lnTo>
                  <a:pt x="187602" y="402493"/>
                </a:lnTo>
                <a:moveTo>
                  <a:pt x="426370" y="197835"/>
                </a:moveTo>
                <a:lnTo>
                  <a:pt x="187602" y="197835"/>
                </a:lnTo>
                <a:moveTo>
                  <a:pt x="324041" y="504822"/>
                </a:moveTo>
                <a:lnTo>
                  <a:pt x="187602" y="504822"/>
                </a:lnTo>
                <a:moveTo>
                  <a:pt x="324041" y="607151"/>
                </a:moveTo>
                <a:lnTo>
                  <a:pt x="187602" y="607151"/>
                </a:lnTo>
                <a:moveTo>
                  <a:pt x="699247" y="300164"/>
                </a:moveTo>
                <a:lnTo>
                  <a:pt x="699247" y="187841"/>
                </a:lnTo>
                <a:cubicBezTo>
                  <a:pt x="699245" y="178795"/>
                  <a:pt x="695650" y="170121"/>
                  <a:pt x="689252" y="163726"/>
                </a:cubicBezTo>
                <a:lnTo>
                  <a:pt x="562808" y="37281"/>
                </a:lnTo>
                <a:cubicBezTo>
                  <a:pt x="556413" y="30884"/>
                  <a:pt x="547738" y="27289"/>
                  <a:pt x="538693" y="27287"/>
                </a:cubicBezTo>
                <a:lnTo>
                  <a:pt x="85274" y="27287"/>
                </a:lnTo>
                <a:cubicBezTo>
                  <a:pt x="66435" y="27287"/>
                  <a:pt x="51164" y="42559"/>
                  <a:pt x="51164" y="61397"/>
                </a:cubicBezTo>
                <a:lnTo>
                  <a:pt x="51164" y="777699"/>
                </a:lnTo>
                <a:cubicBezTo>
                  <a:pt x="51164" y="796537"/>
                  <a:pt x="66435" y="811808"/>
                  <a:pt x="85274" y="811808"/>
                </a:cubicBezTo>
                <a:lnTo>
                  <a:pt x="392260" y="811808"/>
                </a:lnTo>
                <a:moveTo>
                  <a:pt x="426370" y="607151"/>
                </a:moveTo>
                <a:lnTo>
                  <a:pt x="426370" y="607151"/>
                </a:lnTo>
                <a:cubicBezTo>
                  <a:pt x="426370" y="494121"/>
                  <a:pt x="517998" y="402493"/>
                  <a:pt x="631027" y="402493"/>
                </a:cubicBezTo>
                <a:cubicBezTo>
                  <a:pt x="744057" y="402493"/>
                  <a:pt x="835685" y="494121"/>
                  <a:pt x="835685" y="607151"/>
                </a:cubicBezTo>
                <a:cubicBezTo>
                  <a:pt x="835685" y="720180"/>
                  <a:pt x="744057" y="811808"/>
                  <a:pt x="631027" y="811808"/>
                </a:cubicBezTo>
                <a:cubicBezTo>
                  <a:pt x="517998" y="811808"/>
                  <a:pt x="426370" y="720180"/>
                  <a:pt x="426370" y="607151"/>
                </a:cubicBezTo>
                <a:close/>
                <a:moveTo>
                  <a:pt x="722236" y="547663"/>
                </a:moveTo>
                <a:lnTo>
                  <a:pt x="623148" y="679770"/>
                </a:lnTo>
                <a:cubicBezTo>
                  <a:pt x="618688" y="685694"/>
                  <a:pt x="611884" y="689398"/>
                  <a:pt x="604488" y="689928"/>
                </a:cubicBezTo>
                <a:cubicBezTo>
                  <a:pt x="597092" y="690458"/>
                  <a:pt x="589828" y="687761"/>
                  <a:pt x="584570" y="682533"/>
                </a:cubicBezTo>
                <a:lnTo>
                  <a:pt x="533406" y="631368"/>
                </a:lnTo>
                <a:moveTo>
                  <a:pt x="187602" y="300164"/>
                </a:moveTo>
                <a:cubicBezTo>
                  <a:pt x="296753" y="300164"/>
                  <a:pt x="405904" y="330863"/>
                  <a:pt x="511644" y="300164"/>
                </a:cubicBezTo>
                <a:moveTo>
                  <a:pt x="187602" y="402493"/>
                </a:moveTo>
                <a:cubicBezTo>
                  <a:pt x="252411" y="378616"/>
                  <a:pt x="327452" y="422959"/>
                  <a:pt x="392260" y="402493"/>
                </a:cubicBezTo>
                <a:moveTo>
                  <a:pt x="187602" y="197835"/>
                </a:moveTo>
                <a:cubicBezTo>
                  <a:pt x="266054" y="194424"/>
                  <a:pt x="347918" y="204657"/>
                  <a:pt x="426370" y="197835"/>
                </a:cubicBezTo>
                <a:moveTo>
                  <a:pt x="187602" y="504822"/>
                </a:moveTo>
                <a:cubicBezTo>
                  <a:pt x="231945" y="511644"/>
                  <a:pt x="279698" y="515055"/>
                  <a:pt x="324041" y="504822"/>
                </a:cubicBezTo>
                <a:moveTo>
                  <a:pt x="187602" y="607151"/>
                </a:moveTo>
                <a:cubicBezTo>
                  <a:pt x="231945" y="596918"/>
                  <a:pt x="279698" y="620794"/>
                  <a:pt x="324041" y="607151"/>
                </a:cubicBezTo>
                <a:moveTo>
                  <a:pt x="392260" y="811808"/>
                </a:moveTo>
                <a:cubicBezTo>
                  <a:pt x="289931" y="798164"/>
                  <a:pt x="187602" y="804986"/>
                  <a:pt x="85274" y="811808"/>
                </a:cubicBezTo>
                <a:cubicBezTo>
                  <a:pt x="64808" y="811808"/>
                  <a:pt x="54575" y="794753"/>
                  <a:pt x="51164" y="777699"/>
                </a:cubicBezTo>
                <a:cubicBezTo>
                  <a:pt x="0" y="545753"/>
                  <a:pt x="105739" y="293342"/>
                  <a:pt x="51164" y="61397"/>
                </a:cubicBezTo>
                <a:cubicBezTo>
                  <a:pt x="47753" y="44342"/>
                  <a:pt x="68219" y="20465"/>
                  <a:pt x="85274" y="27287"/>
                </a:cubicBezTo>
                <a:cubicBezTo>
                  <a:pt x="225123" y="81863"/>
                  <a:pt x="388849" y="0"/>
                  <a:pt x="538931" y="27287"/>
                </a:cubicBezTo>
                <a:cubicBezTo>
                  <a:pt x="549164" y="27287"/>
                  <a:pt x="555986" y="30698"/>
                  <a:pt x="562808" y="37520"/>
                </a:cubicBezTo>
                <a:cubicBezTo>
                  <a:pt x="613973" y="68219"/>
                  <a:pt x="641260" y="129616"/>
                  <a:pt x="689014" y="163726"/>
                </a:cubicBezTo>
                <a:cubicBezTo>
                  <a:pt x="695836" y="170548"/>
                  <a:pt x="699247" y="177369"/>
                  <a:pt x="699247" y="187602"/>
                </a:cubicBezTo>
                <a:cubicBezTo>
                  <a:pt x="695836" y="225123"/>
                  <a:pt x="695836" y="262644"/>
                  <a:pt x="699247" y="300164"/>
                </a:cubicBezTo>
                <a:moveTo>
                  <a:pt x="426370" y="607151"/>
                </a:moveTo>
                <a:cubicBezTo>
                  <a:pt x="453657" y="716301"/>
                  <a:pt x="518466" y="794753"/>
                  <a:pt x="631027" y="811808"/>
                </a:cubicBezTo>
                <a:cubicBezTo>
                  <a:pt x="743589" y="828863"/>
                  <a:pt x="828863" y="719712"/>
                  <a:pt x="835685" y="607151"/>
                </a:cubicBezTo>
                <a:cubicBezTo>
                  <a:pt x="842507" y="494589"/>
                  <a:pt x="736767" y="436603"/>
                  <a:pt x="631027" y="402493"/>
                </a:cubicBezTo>
                <a:cubicBezTo>
                  <a:pt x="521877" y="368383"/>
                  <a:pt x="440013" y="494589"/>
                  <a:pt x="426370" y="607151"/>
                </a:cubicBezTo>
                <a:moveTo>
                  <a:pt x="723123" y="549164"/>
                </a:moveTo>
                <a:cubicBezTo>
                  <a:pt x="685603" y="590096"/>
                  <a:pt x="668548" y="648082"/>
                  <a:pt x="624205" y="678781"/>
                </a:cubicBezTo>
                <a:cubicBezTo>
                  <a:pt x="617383" y="685603"/>
                  <a:pt x="610562" y="685603"/>
                  <a:pt x="603740" y="689014"/>
                </a:cubicBezTo>
                <a:cubicBezTo>
                  <a:pt x="596918" y="692425"/>
                  <a:pt x="590096" y="685603"/>
                  <a:pt x="583274" y="682192"/>
                </a:cubicBezTo>
                <a:cubicBezTo>
                  <a:pt x="562808" y="668548"/>
                  <a:pt x="545753" y="651493"/>
                  <a:pt x="532109" y="631027"/>
                </a:cubicBezTo>
              </a:path>
            </a:pathLst>
          </a:custGeom>
          <a:noFill/>
          <a:ln w="2558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7CE83D51-361A-85C0-47FE-1CA76EF74629}"/>
              </a:ext>
            </a:extLst>
          </p:cNvPr>
          <p:cNvSpPr/>
          <p:nvPr/>
        </p:nvSpPr>
        <p:spPr>
          <a:xfrm>
            <a:off x="4615795" y="3260106"/>
            <a:ext cx="392260" cy="358150"/>
          </a:xfrm>
          <a:custGeom>
            <a:avLst/>
            <a:gdLst/>
            <a:ahLst/>
            <a:cxnLst/>
            <a:rect l="0" t="0" r="0" b="0"/>
            <a:pathLst>
              <a:path w="392260" h="358150">
                <a:moveTo>
                  <a:pt x="255822" y="358150"/>
                </a:moveTo>
                <a:lnTo>
                  <a:pt x="375205" y="358150"/>
                </a:lnTo>
                <a:cubicBezTo>
                  <a:pt x="384624" y="358150"/>
                  <a:pt x="392260" y="350515"/>
                  <a:pt x="392260" y="341096"/>
                </a:cubicBezTo>
                <a:lnTo>
                  <a:pt x="392260" y="238767"/>
                </a:lnTo>
                <a:cubicBezTo>
                  <a:pt x="392260" y="229348"/>
                  <a:pt x="384624" y="221712"/>
                  <a:pt x="375205" y="221712"/>
                </a:cubicBezTo>
                <a:lnTo>
                  <a:pt x="255822" y="221712"/>
                </a:lnTo>
                <a:moveTo>
                  <a:pt x="306986" y="358150"/>
                </a:moveTo>
                <a:lnTo>
                  <a:pt x="306986" y="221712"/>
                </a:lnTo>
                <a:moveTo>
                  <a:pt x="392260" y="289931"/>
                </a:moveTo>
                <a:lnTo>
                  <a:pt x="255822" y="289931"/>
                </a:lnTo>
                <a:moveTo>
                  <a:pt x="17054" y="119383"/>
                </a:moveTo>
                <a:lnTo>
                  <a:pt x="204657" y="119383"/>
                </a:lnTo>
                <a:cubicBezTo>
                  <a:pt x="204657" y="119383"/>
                  <a:pt x="221712" y="119383"/>
                  <a:pt x="221712" y="136438"/>
                </a:cubicBezTo>
                <a:lnTo>
                  <a:pt x="221712" y="341096"/>
                </a:lnTo>
                <a:cubicBezTo>
                  <a:pt x="221712" y="341096"/>
                  <a:pt x="221712" y="358150"/>
                  <a:pt x="204657" y="358150"/>
                </a:cubicBezTo>
                <a:lnTo>
                  <a:pt x="17054" y="358150"/>
                </a:lnTo>
                <a:cubicBezTo>
                  <a:pt x="17054" y="358150"/>
                  <a:pt x="0" y="358150"/>
                  <a:pt x="0" y="341096"/>
                </a:cubicBezTo>
                <a:lnTo>
                  <a:pt x="0" y="136438"/>
                </a:lnTo>
                <a:cubicBezTo>
                  <a:pt x="0" y="136438"/>
                  <a:pt x="0" y="119383"/>
                  <a:pt x="17054" y="119383"/>
                </a:cubicBezTo>
                <a:moveTo>
                  <a:pt x="51164" y="221712"/>
                </a:moveTo>
                <a:lnTo>
                  <a:pt x="51164" y="59691"/>
                </a:lnTo>
                <a:cubicBezTo>
                  <a:pt x="51164" y="26724"/>
                  <a:pt x="77889" y="0"/>
                  <a:pt x="110856" y="0"/>
                </a:cubicBezTo>
                <a:cubicBezTo>
                  <a:pt x="143823" y="0"/>
                  <a:pt x="170548" y="26724"/>
                  <a:pt x="170548" y="59691"/>
                </a:cubicBezTo>
                <a:lnTo>
                  <a:pt x="170548" y="221712"/>
                </a:lnTo>
                <a:moveTo>
                  <a:pt x="375205" y="187602"/>
                </a:moveTo>
                <a:lnTo>
                  <a:pt x="375205" y="119383"/>
                </a:lnTo>
                <a:cubicBezTo>
                  <a:pt x="375205" y="109964"/>
                  <a:pt x="367570" y="102328"/>
                  <a:pt x="358150" y="102328"/>
                </a:cubicBezTo>
                <a:lnTo>
                  <a:pt x="272876" y="102328"/>
                </a:lnTo>
                <a:cubicBezTo>
                  <a:pt x="263457" y="102328"/>
                  <a:pt x="255822" y="109964"/>
                  <a:pt x="255822" y="119383"/>
                </a:cubicBezTo>
                <a:lnTo>
                  <a:pt x="255822" y="187602"/>
                </a:lnTo>
                <a:moveTo>
                  <a:pt x="289931" y="136438"/>
                </a:moveTo>
                <a:lnTo>
                  <a:pt x="289931" y="68219"/>
                </a:lnTo>
                <a:cubicBezTo>
                  <a:pt x="289931" y="54090"/>
                  <a:pt x="301385" y="42637"/>
                  <a:pt x="315513" y="42637"/>
                </a:cubicBezTo>
                <a:cubicBezTo>
                  <a:pt x="329642" y="42637"/>
                  <a:pt x="341096" y="54090"/>
                  <a:pt x="341096" y="68219"/>
                </a:cubicBezTo>
                <a:lnTo>
                  <a:pt x="341096" y="136438"/>
                </a:lnTo>
              </a:path>
            </a:pathLst>
          </a:custGeom>
          <a:noFill/>
          <a:ln w="28575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596A13B2-9241-266C-CAA5-5D5FFE142D46}"/>
              </a:ext>
            </a:extLst>
          </p:cNvPr>
          <p:cNvSpPr/>
          <p:nvPr/>
        </p:nvSpPr>
        <p:spPr>
          <a:xfrm>
            <a:off x="7124937" y="3243025"/>
            <a:ext cx="395740" cy="392311"/>
          </a:xfrm>
          <a:custGeom>
            <a:avLst/>
            <a:gdLst/>
            <a:ahLst/>
            <a:cxnLst/>
            <a:rect l="0" t="0" r="0" b="0"/>
            <a:pathLst>
              <a:path w="395740" h="392311">
                <a:moveTo>
                  <a:pt x="381652" y="249392"/>
                </a:moveTo>
                <a:lnTo>
                  <a:pt x="251507" y="379520"/>
                </a:lnTo>
                <a:lnTo>
                  <a:pt x="187551" y="392311"/>
                </a:lnTo>
                <a:lnTo>
                  <a:pt x="200342" y="328356"/>
                </a:lnTo>
                <a:lnTo>
                  <a:pt x="330488" y="198228"/>
                </a:lnTo>
                <a:cubicBezTo>
                  <a:pt x="337248" y="191455"/>
                  <a:pt x="346424" y="187649"/>
                  <a:pt x="355993" y="187649"/>
                </a:cubicBezTo>
                <a:cubicBezTo>
                  <a:pt x="365562" y="187649"/>
                  <a:pt x="374738" y="191455"/>
                  <a:pt x="381498" y="198227"/>
                </a:cubicBezTo>
                <a:lnTo>
                  <a:pt x="381652" y="198364"/>
                </a:lnTo>
                <a:cubicBezTo>
                  <a:pt x="395740" y="212456"/>
                  <a:pt x="395740" y="235300"/>
                  <a:pt x="381652" y="249392"/>
                </a:cubicBezTo>
                <a:close/>
                <a:moveTo>
                  <a:pt x="136438" y="392260"/>
                </a:moveTo>
                <a:lnTo>
                  <a:pt x="17054" y="392260"/>
                </a:lnTo>
                <a:cubicBezTo>
                  <a:pt x="7635" y="392260"/>
                  <a:pt x="0" y="384624"/>
                  <a:pt x="0" y="375205"/>
                </a:cubicBezTo>
                <a:lnTo>
                  <a:pt x="0" y="17054"/>
                </a:lnTo>
                <a:cubicBezTo>
                  <a:pt x="0" y="7635"/>
                  <a:pt x="7635" y="0"/>
                  <a:pt x="17054" y="0"/>
                </a:cubicBezTo>
                <a:lnTo>
                  <a:pt x="243713" y="0"/>
                </a:lnTo>
                <a:cubicBezTo>
                  <a:pt x="248271" y="18"/>
                  <a:pt x="252631" y="1861"/>
                  <a:pt x="255822" y="5116"/>
                </a:cubicBezTo>
                <a:lnTo>
                  <a:pt x="318924" y="68219"/>
                </a:lnTo>
                <a:cubicBezTo>
                  <a:pt x="322123" y="71416"/>
                  <a:pt x="323920" y="75754"/>
                  <a:pt x="323921" y="80276"/>
                </a:cubicBezTo>
                <a:lnTo>
                  <a:pt x="323921" y="136438"/>
                </a:lnTo>
                <a:moveTo>
                  <a:pt x="51113" y="255873"/>
                </a:moveTo>
                <a:lnTo>
                  <a:pt x="204606" y="255873"/>
                </a:lnTo>
                <a:moveTo>
                  <a:pt x="76746" y="170548"/>
                </a:moveTo>
                <a:cubicBezTo>
                  <a:pt x="72037" y="170548"/>
                  <a:pt x="68219" y="174365"/>
                  <a:pt x="68219" y="179075"/>
                </a:cubicBezTo>
                <a:lnTo>
                  <a:pt x="68219" y="255822"/>
                </a:lnTo>
                <a:lnTo>
                  <a:pt x="68219" y="255822"/>
                </a:lnTo>
                <a:lnTo>
                  <a:pt x="102328" y="255822"/>
                </a:lnTo>
                <a:lnTo>
                  <a:pt x="102328" y="255822"/>
                </a:lnTo>
                <a:lnTo>
                  <a:pt x="102328" y="179075"/>
                </a:lnTo>
                <a:cubicBezTo>
                  <a:pt x="102328" y="174365"/>
                  <a:pt x="98510" y="170548"/>
                  <a:pt x="93801" y="170548"/>
                </a:cubicBezTo>
                <a:close/>
                <a:moveTo>
                  <a:pt x="136438" y="255822"/>
                </a:moveTo>
                <a:lnTo>
                  <a:pt x="136438" y="127911"/>
                </a:lnTo>
                <a:cubicBezTo>
                  <a:pt x="136438" y="123201"/>
                  <a:pt x="140256" y="119383"/>
                  <a:pt x="144965" y="119383"/>
                </a:cubicBezTo>
                <a:lnTo>
                  <a:pt x="162020" y="119383"/>
                </a:lnTo>
                <a:cubicBezTo>
                  <a:pt x="166730" y="119383"/>
                  <a:pt x="170548" y="123201"/>
                  <a:pt x="170548" y="127911"/>
                </a:cubicBezTo>
                <a:lnTo>
                  <a:pt x="170548" y="255822"/>
                </a:lnTo>
                <a:moveTo>
                  <a:pt x="204657" y="255822"/>
                </a:moveTo>
                <a:lnTo>
                  <a:pt x="204657" y="162020"/>
                </a:lnTo>
                <a:cubicBezTo>
                  <a:pt x="204657" y="157311"/>
                  <a:pt x="208475" y="153493"/>
                  <a:pt x="213185" y="153493"/>
                </a:cubicBezTo>
                <a:lnTo>
                  <a:pt x="230239" y="153493"/>
                </a:lnTo>
                <a:cubicBezTo>
                  <a:pt x="234949" y="153493"/>
                  <a:pt x="238767" y="157311"/>
                  <a:pt x="238767" y="162020"/>
                </a:cubicBezTo>
                <a:lnTo>
                  <a:pt x="238767" y="204657"/>
                </a:lnTo>
              </a:path>
            </a:pathLst>
          </a:custGeom>
          <a:noFill/>
          <a:ln w="28575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C79C1543-28E8-13F7-FBD7-1E6306B9BCBE}"/>
              </a:ext>
            </a:extLst>
          </p:cNvPr>
          <p:cNvSpPr/>
          <p:nvPr/>
        </p:nvSpPr>
        <p:spPr>
          <a:xfrm>
            <a:off x="5929015" y="4061682"/>
            <a:ext cx="221712" cy="392260"/>
          </a:xfrm>
          <a:custGeom>
            <a:avLst/>
            <a:gdLst/>
            <a:ahLst/>
            <a:cxnLst/>
            <a:rect l="0" t="0" r="0" b="0"/>
            <a:pathLst>
              <a:path w="221712" h="392260">
                <a:moveTo>
                  <a:pt x="0" y="0"/>
                </a:moveTo>
                <a:lnTo>
                  <a:pt x="221712" y="0"/>
                </a:lnTo>
                <a:lnTo>
                  <a:pt x="221712" y="392260"/>
                </a:lnTo>
                <a:lnTo>
                  <a:pt x="0" y="392260"/>
                </a:lnTo>
                <a:close/>
                <a:moveTo>
                  <a:pt x="0" y="68219"/>
                </a:moveTo>
                <a:lnTo>
                  <a:pt x="221712" y="68219"/>
                </a:lnTo>
                <a:moveTo>
                  <a:pt x="0" y="324041"/>
                </a:moveTo>
                <a:lnTo>
                  <a:pt x="221712" y="324041"/>
                </a:lnTo>
                <a:moveTo>
                  <a:pt x="68219" y="34109"/>
                </a:moveTo>
                <a:lnTo>
                  <a:pt x="153493" y="34109"/>
                </a:lnTo>
                <a:moveTo>
                  <a:pt x="110856" y="353887"/>
                </a:moveTo>
                <a:cubicBezTo>
                  <a:pt x="108501" y="353887"/>
                  <a:pt x="106592" y="355796"/>
                  <a:pt x="106592" y="358150"/>
                </a:cubicBezTo>
                <a:lnTo>
                  <a:pt x="106592" y="358150"/>
                </a:lnTo>
                <a:cubicBezTo>
                  <a:pt x="106592" y="360505"/>
                  <a:pt x="108501" y="362414"/>
                  <a:pt x="110856" y="362414"/>
                </a:cubicBezTo>
                <a:lnTo>
                  <a:pt x="110856" y="362414"/>
                </a:lnTo>
                <a:cubicBezTo>
                  <a:pt x="113211" y="362414"/>
                  <a:pt x="115119" y="360505"/>
                  <a:pt x="115119" y="358150"/>
                </a:cubicBezTo>
                <a:lnTo>
                  <a:pt x="115119" y="358150"/>
                </a:lnTo>
                <a:cubicBezTo>
                  <a:pt x="115119" y="355796"/>
                  <a:pt x="113211" y="353887"/>
                  <a:pt x="110856" y="353887"/>
                </a:cubicBezTo>
                <a:lnTo>
                  <a:pt x="110856" y="353887"/>
                </a:lnTo>
                <a:moveTo>
                  <a:pt x="34041" y="119383"/>
                </a:moveTo>
                <a:lnTo>
                  <a:pt x="34041" y="153493"/>
                </a:lnTo>
                <a:lnTo>
                  <a:pt x="68151" y="153493"/>
                </a:lnTo>
                <a:lnTo>
                  <a:pt x="68151" y="119383"/>
                </a:lnTo>
                <a:close/>
                <a:moveTo>
                  <a:pt x="34041" y="238767"/>
                </a:moveTo>
                <a:lnTo>
                  <a:pt x="34041" y="272876"/>
                </a:lnTo>
                <a:lnTo>
                  <a:pt x="68151" y="272876"/>
                </a:lnTo>
                <a:lnTo>
                  <a:pt x="68151" y="238767"/>
                </a:lnTo>
                <a:close/>
                <a:moveTo>
                  <a:pt x="153425" y="119383"/>
                </a:moveTo>
                <a:lnTo>
                  <a:pt x="153425" y="153493"/>
                </a:lnTo>
                <a:lnTo>
                  <a:pt x="187534" y="153493"/>
                </a:lnTo>
                <a:lnTo>
                  <a:pt x="187534" y="119383"/>
                </a:lnTo>
                <a:close/>
                <a:moveTo>
                  <a:pt x="34041" y="204657"/>
                </a:moveTo>
                <a:lnTo>
                  <a:pt x="102260" y="204657"/>
                </a:lnTo>
                <a:lnTo>
                  <a:pt x="102260" y="221712"/>
                </a:lnTo>
                <a:moveTo>
                  <a:pt x="136370" y="221712"/>
                </a:moveTo>
                <a:lnTo>
                  <a:pt x="136370" y="272876"/>
                </a:lnTo>
                <a:lnTo>
                  <a:pt x="187534" y="272876"/>
                </a:lnTo>
                <a:lnTo>
                  <a:pt x="187534" y="221712"/>
                </a:lnTo>
                <a:lnTo>
                  <a:pt x="170479" y="221712"/>
                </a:lnTo>
                <a:moveTo>
                  <a:pt x="102260" y="255822"/>
                </a:moveTo>
                <a:lnTo>
                  <a:pt x="102260" y="272876"/>
                </a:lnTo>
                <a:moveTo>
                  <a:pt x="102260" y="119383"/>
                </a:moveTo>
                <a:lnTo>
                  <a:pt x="102260" y="170548"/>
                </a:lnTo>
                <a:lnTo>
                  <a:pt x="119315" y="170548"/>
                </a:lnTo>
                <a:moveTo>
                  <a:pt x="153425" y="187602"/>
                </a:moveTo>
                <a:lnTo>
                  <a:pt x="187534" y="187602"/>
                </a:lnTo>
              </a:path>
            </a:pathLst>
          </a:custGeom>
          <a:noFill/>
          <a:ln w="28575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114CFAB-EDEC-FE8C-7E03-9AF737CFE0DF}"/>
              </a:ext>
            </a:extLst>
          </p:cNvPr>
          <p:cNvSpPr txBox="1"/>
          <p:nvPr/>
        </p:nvSpPr>
        <p:spPr>
          <a:xfrm>
            <a:off x="5591663" y="2552107"/>
            <a:ext cx="957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oboto"/>
              </a:rPr>
              <a:t>RPC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33" name="Imagen 32" descr="Logotipo&#10;&#10;El contenido generado por IA puede ser incorrecto.">
            <a:extLst>
              <a:ext uri="{FF2B5EF4-FFF2-40B4-BE49-F238E27FC236}">
                <a16:creationId xmlns:a16="http://schemas.microsoft.com/office/drawing/2014/main" id="{E09D7832-49D5-DE72-124A-03D47D521F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5578" y="1761200"/>
            <a:ext cx="495167" cy="49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7531-319E-7C28-B661-E3AB8A17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ED77FE4-3041-0872-B943-5896C7E33C44}"/>
              </a:ext>
            </a:extLst>
          </p:cNvPr>
          <p:cNvSpPr txBox="1"/>
          <p:nvPr/>
        </p:nvSpPr>
        <p:spPr>
          <a:xfrm>
            <a:off x="3550708" y="36486"/>
            <a:ext cx="855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bg2">
                    <a:lumMod val="50000"/>
                  </a:schemeClr>
                </a:solidFill>
              </a:rPr>
              <a:t>Impacto del nuevo RPC en el sector de las ventanas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81BCABF-16F6-A0CE-ADD4-5953E62F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8" y="478446"/>
            <a:ext cx="10515600" cy="712221"/>
          </a:xfrm>
        </p:spPr>
        <p:txBody>
          <a:bodyPr anchor="t" anchorCtr="0">
            <a:norm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Sistemas de Evaluación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(AVS)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32E3C5E-430C-F042-5BAD-90A5EAE9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66982"/>
              </p:ext>
            </p:extLst>
          </p:nvPr>
        </p:nvGraphicFramePr>
        <p:xfrm>
          <a:off x="228599" y="1303867"/>
          <a:ext cx="11654369" cy="431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283">
                  <a:extLst>
                    <a:ext uri="{9D8B030D-6E8A-4147-A177-3AD203B41FA5}">
                      <a16:colId xmlns:a16="http://schemas.microsoft.com/office/drawing/2014/main" val="792032613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3935295387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185541625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3300104072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3804990741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2701538392"/>
                    </a:ext>
                  </a:extLst>
                </a:gridCol>
                <a:gridCol w="1132681">
                  <a:extLst>
                    <a:ext uri="{9D8B030D-6E8A-4147-A177-3AD203B41FA5}">
                      <a16:colId xmlns:a16="http://schemas.microsoft.com/office/drawing/2014/main" val="3795955213"/>
                    </a:ext>
                  </a:extLst>
                </a:gridCol>
              </a:tblGrid>
              <a:tr h="550408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lang="es-ES" sz="2400" noProof="0" dirty="0"/>
                        <a:t>Obligaciones</a:t>
                      </a:r>
                      <a:r>
                        <a:rPr lang="es-ES" sz="2400" dirty="0"/>
                        <a:t> / Sistema</a:t>
                      </a:r>
                      <a:endParaRPr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1+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2+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23155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CPF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dirty="0"/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dirty="0"/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rPr dirty="0"/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40228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Marcado 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15536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Evaluación de las prestaciones y cálculos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06503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Documentos técnicos de conformidad del 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40685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Ensayos de muestras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000"/>
                      </a:pP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000"/>
                      </a:pP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61082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Vigilancia de producción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11106"/>
                  </a:ext>
                </a:extLst>
              </a:tr>
              <a:tr h="418847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Confirmación de producto y categoría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lang="es-E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34591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Inspección inicial d planta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25039"/>
                  </a:ext>
                </a:extLst>
              </a:tr>
              <a:tr h="418593">
                <a:tc>
                  <a:txBody>
                    <a:bodyPr/>
                    <a:lstStyle/>
                    <a:p>
                      <a:pPr algn="r">
                        <a:defRPr sz="1000" b="1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Validación de los valores, de proceso y del software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898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6BDAFEB-276D-B75B-FF01-0A87F8C3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57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DBE06C-5E01-A984-62AE-443052562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1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8B8213-5376-79B5-5100-1DA2B6429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0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6E9C4A-4A24-EEA3-ADBC-205B91BF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82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B134BC-0F2E-CD2B-3741-8986DE04D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7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8FC200-F465-A376-5F88-1EFFE30ED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74" y="182874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3A7286-15BC-285F-0E88-67FA9CE5A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57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65F8667-6DCC-8837-E844-3A2D09828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1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FE400F-0C20-B1C3-6EF5-ED29DB3FA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0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56F0C45-89A0-505D-5625-83F8CBB2A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82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32E8932-82AE-286C-1C91-3AE29AA47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7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DD5B0B-5AD6-44CE-48BD-3EC9DE1F3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0" y="266488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F7636E-B72F-51C6-23BA-1FDA6B2AA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74" y="308400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CB4312B-D6FA-4239-CACD-491B73D2B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57" y="266488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3756AB2-E4C8-F64A-5925-344CA28A3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157" y="308400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DF0D3D3-E7CE-D7D8-15F4-D4EDF9496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1" y="266488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CE6065-8A1E-4FAF-3803-9893FB9FB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0" y="308400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6BB0CE-D446-4EA9-E721-C469CB202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82" y="266488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8BB0DCF-AA6E-01A6-66F7-F7D0D3F1C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57" y="2664882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CDB4DBA-330E-093B-DABB-E92FC33B0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74" y="2256335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AC38F64-CB1E-A084-9DAE-13A1C8464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0" y="3136922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BDBB1D1-3F7B-3029-28C8-644C85A99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5" y="3136922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5D9FA00-08F8-E668-F2F4-68D68261E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74" y="3136922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C9D4917-B736-76A5-4AFB-332C1E524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0" y="3547541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0D4AFFD-DF95-A705-7DC7-2C7BFA2B9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82" y="3494624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E6E94A0-1C30-E55C-6D06-C890DAAEF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20" y="3494624"/>
            <a:ext cx="725778" cy="48264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DA40321-6BDC-E252-D532-1CD535B7E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0" y="3977271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E1FE154-A1CE-8D03-FABA-101DC8081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5" y="3977271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EE484EA-D202-0787-D6FA-07B48CBC5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03" y="3977271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A4481DF-5D46-179C-D5FF-AB7041C3F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0" y="4404826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5C414D3-560B-1837-2646-D99193AE4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5" y="4404826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8C112CF-F33D-CDB0-C8BE-E70971C14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03" y="4404826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1377B5E-8B08-44AC-6429-290C8EA16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74" y="4404826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6329D8E-60B0-6146-02E9-1FF3687CA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40" y="4811162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5DD8D8D-A8A3-1D2B-51F5-F7CEC4EC6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65" y="4811162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CE1C59A-CE7C-7FB3-BD9B-A25147005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7" y="5245053"/>
            <a:ext cx="376813" cy="37681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655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2302</Words>
  <Application>Microsoft Office PowerPoint</Application>
  <PresentationFormat>Panorámica</PresentationFormat>
  <Paragraphs>395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Noto Serif HK</vt:lpstr>
      <vt:lpstr>Roboto</vt:lpstr>
      <vt:lpstr>Tema de Office</vt:lpstr>
      <vt:lpstr>Impacto del Reglamento RPC (UE) 2024/3110  en el sector de las ventanas</vt:lpstr>
      <vt:lpstr>¿Qué es RPC?</vt:lpstr>
      <vt:lpstr>¿Por qué un nuevo Reglamento?</vt:lpstr>
      <vt:lpstr>Eficiencia energética en edificios y reglamentos de construcción</vt:lpstr>
      <vt:lpstr>Objetivos clave del nuevo Reglamento</vt:lpstr>
      <vt:lpstr>Prioridad de adaptación al nuevo RPC – Grupo Acquis – 2026-2039 </vt:lpstr>
      <vt:lpstr>Normativas implicadas</vt:lpstr>
      <vt:lpstr>Obligaciones para el fabricante</vt:lpstr>
      <vt:lpstr>Sistemas de Evaluación (AVS)</vt:lpstr>
      <vt:lpstr>Especificaciones técnicas y documentos de evaluación del ACV (Anexo II)</vt:lpstr>
      <vt:lpstr>Especificaciones técnicas y documentos de evaluación del ACV (Anexo II)</vt:lpstr>
      <vt:lpstr>Especificaciones técnicas y documentos de evaluación del ACV (Anexo II)</vt:lpstr>
      <vt:lpstr>Implicaciones en normas del sector</vt:lpstr>
      <vt:lpstr>Implicaciones en normas del sector</vt:lpstr>
      <vt:lpstr>Implicaciones en normas del sector</vt:lpstr>
      <vt:lpstr>Nuevo Marcado CE – RPC 2011</vt:lpstr>
      <vt:lpstr>Nuevo Marcado CE – RPC 2024 (ejemplo)</vt:lpstr>
      <vt:lpstr>Novedades en los cálculos térmicos EN 14351-1</vt:lpstr>
      <vt:lpstr>Nuevo Pasaporte Digital de Producto</vt:lpstr>
      <vt:lpstr>Nuevo Pasaporte Digital de Producto</vt:lpstr>
      <vt:lpstr>Resumen de implicaciones para el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Microsoft Office User</dc:creator>
  <cp:lastModifiedBy>Àlex Peral</cp:lastModifiedBy>
  <cp:revision>57</cp:revision>
  <dcterms:created xsi:type="dcterms:W3CDTF">2021-10-18T07:39:59Z</dcterms:created>
  <dcterms:modified xsi:type="dcterms:W3CDTF">2025-11-16T09:05:36Z</dcterms:modified>
</cp:coreProperties>
</file>