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259" r:id="rId3"/>
    <p:sldId id="257" r:id="rId4"/>
    <p:sldId id="263" r:id="rId5"/>
    <p:sldId id="264" r:id="rId6"/>
    <p:sldId id="266" r:id="rId7"/>
    <p:sldId id="265" r:id="rId8"/>
    <p:sldId id="267" r:id="rId9"/>
    <p:sldId id="268" r:id="rId10"/>
    <p:sldId id="270" r:id="rId11"/>
    <p:sldId id="269" r:id="rId12"/>
    <p:sldId id="272" r:id="rId13"/>
    <p:sldId id="271" r:id="rId14"/>
    <p:sldId id="274" r:id="rId15"/>
    <p:sldId id="273" r:id="rId16"/>
    <p:sldId id="276" r:id="rId17"/>
    <p:sldId id="275" r:id="rId18"/>
    <p:sldId id="278" r:id="rId19"/>
    <p:sldId id="281" r:id="rId20"/>
    <p:sldId id="283" r:id="rId21"/>
    <p:sldId id="282" r:id="rId22"/>
    <p:sldId id="284" r:id="rId23"/>
    <p:sldId id="298" r:id="rId24"/>
    <p:sldId id="285" r:id="rId25"/>
    <p:sldId id="286" r:id="rId26"/>
    <p:sldId id="307" r:id="rId27"/>
    <p:sldId id="288" r:id="rId28"/>
    <p:sldId id="289" r:id="rId29"/>
    <p:sldId id="308" r:id="rId30"/>
    <p:sldId id="306" r:id="rId31"/>
    <p:sldId id="295" r:id="rId32"/>
    <p:sldId id="293" r:id="rId33"/>
    <p:sldId id="294" r:id="rId34"/>
    <p:sldId id="296" r:id="rId35"/>
    <p:sldId id="299" r:id="rId36"/>
    <p:sldId id="291" r:id="rId37"/>
    <p:sldId id="297" r:id="rId38"/>
    <p:sldId id="301" r:id="rId39"/>
    <p:sldId id="303" r:id="rId40"/>
    <p:sldId id="309" r:id="rId41"/>
    <p:sldId id="304" r:id="rId4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5EB0"/>
    <a:srgbClr val="4144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335"/>
    <p:restoredTop sz="96237"/>
  </p:normalViewPr>
  <p:slideViewPr>
    <p:cSldViewPr snapToGrid="0" snapToObjects="1">
      <p:cViewPr varScale="1">
        <p:scale>
          <a:sx n="182" d="100"/>
          <a:sy n="182" d="100"/>
        </p:scale>
        <p:origin x="4336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1" d="100"/>
          <a:sy n="81" d="100"/>
        </p:scale>
        <p:origin x="304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ED639B69-56A5-A2EE-FC4B-349F49D2DA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3BD5A59-AE5E-6135-81D8-F4829A0FEA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E5368B-0459-4BC0-99C1-A37677881BCD}" type="datetimeFigureOut">
              <a:rPr lang="es-ES" smtClean="0"/>
              <a:t>14/11/25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6A727B7-702D-03A7-4A53-C52508C9FD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19A794C-3AAA-EF64-A91C-D4D9406C326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C6054-F02C-4657-B835-9CCE39A27F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52680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8T10:34:48.430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0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9T06:46:39.963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1 24575,'0'0'0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9T06:46:41.771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0 24575,'0'0'0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8T19:21:45.962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1 24575,'0'0'0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8T19:21:46.821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0 24575,'0'0'0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8T19:21:47.198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0 24575,'0'0'0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8T19:21:49.465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1 24575,'0'0'0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8T19:21:49.681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1 24575,'0'0'0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8T19:21:49.876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1 24575,'0'0'0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8T19:22:01.83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48 24575,'6'0'0,"7"-3"0,3-1 0,19-4 0,-9 4 0,17-5 0,-12 8 0,0-3 0,-1 1 0,-13 2 0,4-2 0,4 3 0,-1 0 0,1 0 0,-4 0 0,-3-4 0,-3 4 0,8-4 0,-15 4 0,10 0 0,-8 0 0,-1 0 0,3 0 0,-3 0 0,3 0 0,0 0 0,4 0 0,3 0 0,-4 0 0,-1 0 0,-1 0 0,2 0 0,7 0 0,-7 0 0,5 0 0,-7 0 0,2 0 0,-4 0 0,-5 0 0,0 0 0,0 0 0,0 3 0,0-2 0,0 1 0,3-2 0,0 0 0,3 0 0,0 3 0,0-2 0,0 1 0,5-2 0,-4 3 0,18-2 0,-15 1 0,11 1 0,-10-2 0,-4 1 0,1-2 0,14 3 0,-14-2 0,15 1 0,-17-2 0,-2 0 0,13 0 0,-10 0 0,11 3 0,-12-3 0,-3 3 0,8-3 0,-7 0 0,20 0 0,-15 3 0,9-3 0,-12 3 0,4-3 0,-3 0 0,8 0 0,-8 0 0,14 0 0,-13 0 0,12 0 0,-12 3 0,2-3 0,16 3 0,-15-3 0,18 0 0,-21 0 0,7 0 0,16 0 0,-11 0 0,16 0 0,-20 0 0,0 0 0,0 0 0,-5 0 0,14 0 0,-15 0 0,14 0 0,-16 0 0,6 0 0,-2 0 0,0 0 0,10 0 0,-9 0 0,11 0 0,-8 0 0,0 0 0,0 0 0,0 0 0,0 0 0,7 0 0,-5 0 0,13 0 0,-13 0 0,6 0 0,-8 0 0,0-3 0,0 2 0,-5-2 0,4 3 0,-8 0 0,4 0 0,-5 0 0,0 0 0,0 0 0,4 0 0,-3 0 0,4 0 0,-1 0 0,2 0 0,11 0 0,3 0 0,14 0 0,-5 0 0,13 0 0,-13 0 0,5 4 0,-7-3 0,-7 3 0,-3-4 0,-11 0 0,3 0 0,-4 0 0,5 0 0,0 0 0,-4 0 0,3 0 0,4 0 0,-1 0 0,13 0 0,-6 0 0,1 0 0,5 0 0,-6 0 0,8 0 0,7 0 0,-5 0 0,13 0 0,-13 0 0,13 0 0,-13 0 0,5 0 0,-7 0 0,0 0 0,-7 0 0,5-4 0,-6 3 0,1-3 0,5 4 0,-6 0 0,16 0 0,1 0 0,0 0 0,6 0 0,-13 0 0,6 0 0,-16 0 0,-6 0 0,-4 0 0,-8 0 0,8 0 0,-8 0 0,4-3 0,-1 2 0,2-1 0,-1 2 0,4-4 0,-3 3 0,-1-2 0,4 3 0,4 0 0,-1 0 0,40 0 0,-26 0 0,28 0 0,-34 0 0,5 0 0,-13 0 0,1 0 0,-4 0 0,-4 0 0,5 0 0,0 0 0,8 0 0,1 0 0,8 0 0,8 0 0,1 0 0,0 0 0,-1 0 0,-8 0 0,-8 0 0,-6 0 0,-8 0 0,-8 0 0,2 0 0,3 0 0,-1 0 0,4 0 0,-5 0 0,0 0 0,-3 0 0,3 0 0,-6-3 0,6 3 0,-3-3 0,3 3 0,0 0 0,0 0 0,0 0 0,0 0 0,-2 0 0,-2 0 0,-2 0 0,3 0 0,-2 0 0,4 0 0,-2 0 0,3 0 0,0 0 0,-2 0 0,-4-3 0,-1 3 0,-2-3 0,3 3 0,-2 0 0,-2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8T16:58:03.79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32 24575,'9'-4'0,"0"2"0,15-1 0,-6 2 0,16-2 0,-17 3 0,4 0 0,4 0 0,14-5 0,12 4 0,-2-4 0,-12 5 0,-1 0 0,-17 0 0,18 0 0,4 0 0,-7 0 0,-2 0 0,-12 0 0,-5 0 0,3 0 0,3 0 0,-8 0 0,6 0 0,-6 0 0,-1 0 0,-1 0 0,-4 0 0,1 0 0,-2 0 0,3 0 0,-2 0 0,1 0 0,15-3 0,-13 2 0,28-2 0,-21 3 0,5 0 0,-6 0 0,-2 0 0,-4 0 0,13 0 0,0 0 0,-1 0 0,2 0 0,-12 0 0,12 0 0,-9 0 0,9 0 0,0 0 0,-9 0 0,15 0 0,3 5 0,-14-4 0,12 4 0,-17-2 0,-1-2 0,1 2 0,-3-3 0,4 3 0,18-2 0,-11 1 0,14-2 0,-23 0 0,8 0 0,-8 0 0,8 0 0,12 5 0,-12-4 0,20 4 0,-26-5 0,11 0 0,-13 0 0,4 0 0,-5 0 0,19 0 0,-14 0 0,15 0 0,-20 0 0,2 0 0,-1 0 0,2 0 0,-3 0 0,-3 0 0,3 0 0,-6 3 0,6-2 0,2 1 0,0-2 0,3 0 0,-5 0 0,5 0 0,0 3 0,1-2 0,-2 3 0,-4-4 0,0 0 0,3 0 0,-5 0 0,4 0 0,-7 0 0,2 0 0,-1 0 0,2 0 0,-1 0 0,2 0 0,-1 0 0,2 0 0,-3 0 0,2 0 0,-4 0 0,4 0 0,-1 0 0,-1 0 0,7 0 0,-6 2 0,11-1 0,-3 1 0,4-2 0,0 0 0,0 0 0,0 0 0,-5 0 0,0 0 0,-5 0 0,0 0 0,0 0 0,0 0 0,0 0 0,0 0 0,0 0 0,0 0 0,0 0 0,0 0 0,5 0 0,-4-2 0,3 1 0,1-2 0,-4 3 0,8 0 0,-8 0 0,4 0 0,-5 0 0,0 0 0,4 0 0,-3 0 0,4 0 0,-5 0 0,0 0 0,4 0 0,-2 0 0,14 0 0,-9 0 0,11 0 0,39 0 0,-27 0 0,37 0 0,-48 0 0,-1 0 0,-9 0 0,1 0 0,-4 0 0,-1 0 0,-1 0 0,-3 0 0,8 0 0,2 0 0,0-3 0,5 2 0,-6-2 0,0 3 0,9-3 0,-6 2 0,6-2 0,-9 3 0,-4 0 0,3 0 0,-8 0 0,8 0 0,-8 0 0,4 0 0,-1 0 0,-3 0 0,8 0 0,-3 0 0,4 0 0,9 0 0,-6 0 0,6 0 0,-9 0 0,-4 0 0,-2 0 0,-1 0 0,-5 0 0,4 0 0,-7 0 0,4 0 0,-1 0 0,-1 0 0,2 0 0,-1 0 0,2 0 0,0 0 0,0 0 0,4 0 0,2 0 0,-1 0 0,4 0 0,-3-4 0,11 4 0,3-4 0,7 4 0,0 0 0,0 0 0,-8 0 0,-1 4 0,-1-4 0,-5 4 0,13-4 0,-13 0 0,5 0 0,-7 3 0,-4-2 0,3 2 0,-4-3 0,13 0 0,-6 0 0,20 0 0,-10 0 0,20 0 0,-6 5 0,8-4 0,-8 4 0,-1-5 0,-8 4 0,-8-3 0,-1 4 0,-8-5 0,0 0 0,0 0 0,0 0 0,-5 0 0,4 3 0,-8-2 0,4 2 0,-5-3 0,0 0 0,4 0 0,-3 0 0,8 0 0,-3 0 0,4 0 0,0 0 0,0 0 0,-5 0 0,4 0 0,4 0 0,-1 0 0,6 0 0,-8 0 0,0 0 0,0 0 0,0 0 0,0 0 0,7 0 0,2 0 0,1 0 0,-3 0 0,-7 0 0,0 0 0,0 0 0,-4 0 0,-2 0 0,-4 0 0,6 0 0,-7 0 0,10 0 0,-11 0 0,4 0 0,-3 0 0,-1 0 0,2 0 0,4 0 0,-3 0 0,14 0 0,-9 0 0,5 0 0,4 0 0,-13 0 0,8 0 0,-10 0 0,-3 0 0,3 0 0,-3 0 0,3 0 0,0 0 0,5 0 0,-4 0 0,3 0 0,-4 0 0,3 0 0,-2 0 0,-1 0 0,-1 0 0,-2 0 0,4 0 0,-1-3 0,4 3 0,7-3 0,-4 3 0,3 0 0,-10 0 0,0 0 0,0 0 0,0 0 0,-3 0 0,3 0 0,-6 0 0,3 0 0,-3 0 0,3-3 0,-3 2 0,6-1 0,-6 2 0,3 0 0,-3 0 0,0 0 0,0 0 0,0 0 0,0 0 0,0 0 0,0 0 0,0 0 0,2 0 0,-1 0 0,4 0 0,3 0 0,-1 0 0,8 0 0,-8 0 0,8 0 0,-8 0 0,1 0 0,-5 0 0,-6 0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8T10:35:29.913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1 24575,'0'0'0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8T16:58:14.530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1 24575,'0'0'0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8T16:58:16.870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9T06:23:49.04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76 24575,'10'0'0,"-4"3"0,2-2 0,-4 1 0,4-2 0,-2 0 0,0 0 0,0 0 0,0 0 0,0 0 0,0 0 0,0 0 0,0 0 0,0 0 0,0 0 0,0 3 0,0-2 0,0 1 0,0-2 0,0 0 0,0 0 0,0 0 0,0 0 0,0 0 0,0-2 0,0 1 0,0-2 0,0 3 0,0 0 0,0-2 0,0 1 0,0-2 0,0 3 0,0 0 0,-1 0 0,1 0 0,0 0 0,0 0 0,0 0 0,0 0 0,0 0 0,0 0 0,0 0 0,0 0 0,0 0 0,0 0 0,0 0 0,0 0 0,3 0 0,-3 0 0,3 0 0,-3 0 0,0 0 0,0 0 0,0 0 0,0 0 0,3 0 0,-3 0 0,3 0 0,-3 0 0,0 0 0,0 0 0,0 0 0,0 0 0,2 0 0,-1 0 0,4 0 0,-4 0 0,2 0 0,-3 0 0,0 0 0,0 0 0,0 0 0,-1 0 0,1 0 0,0 0 0,0 0 0,0 0 0,0 0 0,0 0 0,0 0 0,0 0 0,0 0 0,3 0 0,-2 0 0,4 3 0,-4-2 0,1 1 0,-2-2 0,3 0 0,-2 0 0,1 0 0,-2 0 0,0 0 0,0 3 0,0-2 0,3 1 0,-3-2 0,3 0 0,-3 0 0,0 0 0,0 0 0,0 0 0,0 0 0,3 0 0,-3 0 0,6 0 0,-6 0 0,3 0 0,0 0 0,-3 0 0,3 0 0,-3 0 0,0 0 0,0 0 0,0 0 0,0 0 0,0 0 0,0 0 0,0 0 0,3 0 0,-3 0 0,3 0 0,-3 0 0,3 0 0,-3 0 0,3 0 0,-3 0 0,-3-2 0,2 1 0,1-2 0,1 3 0,2 0 0,-3 0 0,0 0 0,2 0 0,2 0 0,6 0 0,-3 0 0,4 0 0,-5 0 0,0 0 0,-3 0 0,0 0 0,0 0 0,-3 0 0,3 0 0,-3 0 0,0 0 0,0 0 0,3 0 0,-3 0 0,3 0 0,-3 0 0,0 0 0,3 0 0,0 0 0,3 0 0,0-3 0,-3 3 0,3-3 0,-3 3 0,3 0 0,0 0 0,0 0 0,0 0 0,0-3 0,-2 3 0,-2-3 0,-2 3 0,0 0 0,0 0 0,3 0 0,-2 0 0,1 0 0,1 0 0,-2 0 0,1 0 0,-2 0 0,3 0 0,0 0 0,3 0 0,0 0 0,1 0 0,-4 0 0,0 0 0,-3 0 0,2 3 0,-1-3 0,2 3 0,-3-3 0,0 0 0,-1 0 0,1 0 0,0 0 0,0 0 0,0 0 0,0 0 0,3 0 0,0 0 0,1 0 0,-2 0 0,-2 0 0,0 0 0,0 0 0,0 0 0,0 0 0,0 0 0,0 0 0,3 0 0,-2 0 0,4 0 0,-2 0 0,8 0 0,-7 0 0,6 0 0,-9 0 0,4 0 0,-2 0 0,1 0 0,1 0 0,-2 0 0,8 0 0,-4 0 0,4 0 0,-5 0 0,0 3 0,0-3 0,0 3 0,0-3 0,-3 0 0,3 3 0,1-3 0,0 6 0,8-6 0,-7 3 0,-1-3 0,-1 3 0,-6-3 0,3 3 0,-3-3 0,0 0 0,3 0 0,-3 0 0,3 0 0,-3 0 0,0 0 0,0 0 0,0 0 0,0 0 0,0 0 0,0 0 0,0 0 0,0 0 0,0 0 0,2 0 0,2 0 0,2 0 0,0 0 0,0 0 0,0 0 0,-3-3 0,0 2 0,0-1 0,-3 2 0,3 0 0,-3 0 0,3 0 0,-3 0 0,3 0 0,-3 0 0,0 0 0,0 0 0,0 0 0,0 0 0,0 0 0,0 0 0,0 0 0,0 0 0,0 0 0,0 0 0,2 0 0,-1 0 0,4 0 0,-4 0 0,2 0 0,-3 0 0,0 0 0,0 0 0,0 0 0,0 0 0,2 0 0,-1 0 0,4 0 0,-1-3 0,-1 2 0,2-1 0,-1 2 0,-1 0 0,2 0 0,-4-3 0,2 2 0,-3-1 0,0 2 0,0 0 0,0 0 0,2-3 0,-1 2 0,2-1 0,-3 2 0,0 0 0,0 0 0,0 0 0,0 0 0,0-3 0,0 2 0,-1-2 0,1 3 0,0 0 0,0 0 0,0 0 0,0 0 0,3 0 0,-2-2 0,1 1 0,1-2 0,-2 3 0,4 0 0,-4 0 0,1-2 0,1 1 0,0-2 0,3 3 0,1 0 0,-4 0 0,0 0 0,-3 0 0,0 0 0,2 0 0,-1 0 0,2 0 0,-1 0 0,-1 0 0,2 0 0,-3 0 0,2-2 0,-1 1 0,4-2 0,-4 3 0,2 0 0,-3 0 0,-1 0 0,4 0 0,-2 0 0,4 0 0,-1 0 0,-1 0 0,0 0 0,-3 0 0,0 0 0,0 0 0,2-3 0,2 3 0,-1-3 0,2 3 0,-1 0 0,-1 0 0,0 0 0,-3 0 0,0 0 0,0 0 0,0 0 0,0 0 0,-1 0 0,1 0 0,0 0 0,0 0 0,3 0 0,-2 0 0,4 0 0,-4 0 0,1 0 0,1 0 0,-2 0 0,1 0 0,-2 0 0,0 0 0,0 0 0,0 0 0,3 0 0,0 0 0,3 0 0,1 0 0,-4 0 0,2 0 0,-1 0 0,-1 0 0,2 0 0,-1 0 0,-1 0 0,0 0 0,-3 0 0,0 0 0,0 0 0,0 0 0,0 0 0,0 0 0,0 3 0,-1-3 0,1 3 0,0-3 0,0 0 0,0 0 0,0 0 0,3 0 0,-2 0 0,1 3 0,-2-3 0,0 3 0,0-3 0,0 0 0,0 0 0,0 0 0,0 0 0,0 0 0,0 0 0,-3 3 0,3-3 0,-3 3 0,3-3 0,0 0 0,0 0 0,0 0 0,0 0 0,0 0 0,3 0 0,-3 0 0,6 0 0,-6 0 0,3 0 0,0 3 0,-3-3 0,6 3 0,-6-3 0,6 0 0,-6 0 0,3 0 0,-3 0 0,0 0 0,3 0 0,-3 0 0,6 0 0,-6-3 0,6 3 0,-6-3 0,3 3 0,-3-3 0,0 3 0,0-3 0,0 3 0,0 0 0,0 0 0,0 0 0,0 0 0,0 0 0,0 0 0,0 0 0,0 0 0,0 0 0,0 0 0,0 0 0,2 0 0,2 0 0,2 0 0,0 0 0,4 0 0,-3 0 0,1 0 0,-5 0 0,-3 0 0,0 0 0,0 0 0,2 0 0,-1 0 0,4 0 0,-4 0 0,2 0 0,-3 0 0,0 0 0,0 0 0,0 0 0,0 0 0,0 0 0,0 0 0,0 0 0,-1 0 0,1 0 0,3 0 0,-2 0 0,4 0 0,-4 0 0,4 0 0,-4 0 0,2 0 0,-3 0 0,-1 0 0,1 0 0,0 0 0,0 0 0,3 0 0,-2 0 0,4 0 0,-4 0 0,1 0 0,1 0 0,0 0 0,3 0 0,-2 3 0,1-3 0,1 3 0,-2-3 0,2 0 0,-7 0 0,1 0 0,0 0 0,0 0 0,0 0 0,0 0 0,0 0 0,0 0 0,0 0 0,0 0 0,0 0 0,3 0 0,-2 0 0,4 0 0,-2 0 0,3 0 0,-2 0 0,1 0 0,-4 0 0,1 0 0,1 0 0,-2 0 0,1 0 0,1 0 0,-2 0 0,4 0 0,-4 0 0,4 0 0,-4 0 0,4 0 0,-4 0 0,2 0 0,-4 0 0,1 0 0,0 0 0,0 0 0,0 0 0,0 0 0,0 0 0,3 0 0,-2 0 0,1 0 0,1 0 0,0 0 0,1 0 0,1 0 0,-2 0 0,4 0 0,-1 0 0,-3 0 0,2 0 0,-4 0 0,2 0 0,-1 0 0,2 0 0,2 0 0,0 0 0,0 0 0,0 0 0,0 0 0,0 0 0,0 0 0,-3 0 0,3 0 0,-6 0 0,6 0 0,2 0 0,-1 0 0,3 0 0,-4 0 0,-2 0 0,1 0 0,-4 0 0,1 0 0,-2 0 0,3 0 0,0 0 0,8 0 0,-4 0 0,3 0 0,1 0 0,-7-3 0,6 2 0,-9-1 0,4 2 0,-4 0 0,4 0 0,-4-3 0,4 2 0,-4-1 0,2 2 0,-4 0 0,1 0 0,0 0 0,3 0 0,5 0 0,-1 0 0,4 0 0,-5 0 0,9 0 0,-6 0 0,4 0 0,-10 0 0,-3 0 0,0 0 0,0 0 0,0 0 0,2 0 0,-1 0 0,2 0 0,-3 0 0,0 0 0,0 0 0,-1 0 0,4 0 0,-2 0 0,1-3 0,-2 2 0,0-1 0,0 2 0,0 0 0,0 0 0,0 0 0,0 0 0,0 0 0,0 0 0,0 0 0,3 0 0,-2 0 0,1 0 0,-2 0 0,3 0 0,-2 0 0,4 0 0,-4 0 0,4 0 0,-4 0 0,1 0 0,-2 0 0,0 0 0,0 0 0,0 0 0,3 0 0,0 0 0,3 0 0,0 0 0,-2 0 0,1 0 0,-4 0 0,1 0 0,-2 0 0,0-3 0,0 2 0,0-1 0,3 2 0,0 0 0,8 0 0,0 0 0,1 0 0,3 0 0,-8 0 0,3 0 0,-6 0 0,6 0 0,-5 0 0,11 0 0,-9 0 0,8 0 0,-8 0 0,1 0 0,-3 0 0,-4 0 0,2 0 0,-3 0 0,0 0 0,0 0 0,2 0 0,2 0 0,-1 0 0,0 0 0,-1 0 0,-1 0 0,4 0 0,3 0 0,-1 2 0,8-1 0,-8 1 0,4 1 0,-5-2 0,0 1 0,-3-2 0,0 0 0,-3 0 0,0 0 0,0 0 0,3 0 0,4 0 0,0 3 0,8-2 0,-8 1 0,4-2 0,-5 0 0,0 0 0,-3 0 0,0 0 0,-3 0 0,0 0 0,0 0 0,0 0 0,0 0 0,0 0 0,0 0 0,0 0 0,0 0 0,0 0 0,0 0 0,0 0 0,0 0 0,0 0 0,2 0 0,-1-2 0,2 1 0,-3-2 0,0 3 0,0 0 0,0 0 0,0 0 0,0 0 0,0-2 0,0 1 0,0-2 0,2 3 0,-1 0 0,2 0 0,-4 0 0,1 0 0,0 0 0,-2-2 0,1 1 0,-2-2 0,3 3 0,0 0 0,0 0 0,3 0 0,-2 0 0,1-3 0,1 3 0,-2-3 0,1 3 0,-2 0 0,0 0 0,3 0 0,0 0 0,8 0 0,0 0 0,1 0 0,-2-3 0,-4 3 0,-2-3 0,-2 3 0,-2 0 0,0 0 0,-2-3 0,1 3 0,1-3 0,1 3 0,4-3 0,-4 3 0,9-6 0,-9 5 0,6-3 0,-7 2 0,0 1 0,-2-2 0,-2 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9T06:46:19.670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1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9T06:46:21.835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1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9T06:46:26.269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0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9T06:46:28.720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0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9T06:46:33.623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1 24575,'0'0'0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9T06:46:35.188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182DB6-A366-5343-B6C2-D93BA751E453}" type="datetimeFigureOut">
              <a:rPr lang="es-ES" smtClean="0"/>
              <a:t>14/11/25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0B5417-8AC3-EB4D-8AAC-552B10BF68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6858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B5417-8AC3-EB4D-8AAC-552B10BF68DB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223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B5417-8AC3-EB4D-8AAC-552B10BF68DB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6409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B5417-8AC3-EB4D-8AAC-552B10BF68DB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567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32DB83-0EE7-A943-9F25-D4B3394684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81C077-B3C8-FF4C-85AD-4C5ACB2144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88372FF-3EBD-3A42-B53A-B6B4CCE31D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912C8E-7CFF-6B4F-8855-2699CCCD8B6B}" type="datetimeFigureOut">
              <a:rPr lang="es-ES" smtClean="0"/>
              <a:t>14/11/25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3D454C5-C2F6-FA4D-AF58-D4B94A495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FF832E-CFFF-F340-993D-D966A523E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AAD68C-67E6-2743-8FF3-7EC5924F1E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98001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D99009-1FDE-D94F-A1AC-D6A3E9A9E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A89A3F1-3762-2E4B-93AA-6DE4B0E9C3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E05081-A7C8-824E-A6E9-A7F04E85DD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912C8E-7CFF-6B4F-8855-2699CCCD8B6B}" type="datetimeFigureOut">
              <a:rPr lang="es-ES" smtClean="0"/>
              <a:t>14/11/25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9A8ECB-86EA-EB4D-93C6-8CDDB24D3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E39C08-30C5-1F4D-B0F9-3042EBE5D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AAD68C-67E6-2743-8FF3-7EC5924F1E6C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2FA5379-BB1B-DB34-D48C-922806FFB4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66160"/>
            <a:ext cx="12192000" cy="109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991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76FF658-0813-0B4D-9325-F30B288887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4D09651-46CF-C84E-9369-DFAD2CC865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E2427DE-8CCE-A84E-8FC2-AF4428254B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912C8E-7CFF-6B4F-8855-2699CCCD8B6B}" type="datetimeFigureOut">
              <a:rPr lang="es-ES" smtClean="0"/>
              <a:t>14/11/25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66934C-62E5-8F4E-BA8D-B4B655E2E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2763A0-1A79-7849-9654-FA67A042F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AAD68C-67E6-2743-8FF3-7EC5924F1E6C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7475C41-1815-D667-8257-E74302CE4C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66160"/>
            <a:ext cx="12192000" cy="109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691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AB89A7-F2EE-1913-C75E-E6F195D93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974565A-EB53-CDE7-48C0-F513B2DEEA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66160"/>
            <a:ext cx="12192000" cy="109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38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EA3C65-F433-A349-B7BC-B94351045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DA89224-C4CF-1646-9834-490429838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137EABC-AA41-E14A-AEF2-E2E2C830D7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912C8E-7CFF-6B4F-8855-2699CCCD8B6B}" type="datetimeFigureOut">
              <a:rPr lang="es-ES" smtClean="0"/>
              <a:t>14/11/25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39C970-8EEF-4A44-BC73-894F5204C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CDA89E-E90E-7341-87AB-D35778407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AAD68C-67E6-2743-8FF3-7EC5924F1E6C}" type="slidenum">
              <a:rPr lang="es-ES" smtClean="0"/>
              <a:t>‹Nº›</a:t>
            </a:fld>
            <a:endParaRPr lang="es-ES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D5D5979C-CD6F-4B90-7F45-8367147269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66160"/>
            <a:ext cx="12192000" cy="109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71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1D1911-686F-EC46-BAAA-9C830A3DA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E92E17E-F446-B940-9B3F-DE93B77B2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B380BC-ADA8-1A4A-9245-D59A822B06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912C8E-7CFF-6B4F-8855-2699CCCD8B6B}" type="datetimeFigureOut">
              <a:rPr lang="es-ES" smtClean="0"/>
              <a:t>14/11/25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E750C7-B132-2647-8BAA-F297CD881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06FC78-05E2-AE41-BF29-1A4E63B5D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AAD68C-67E6-2743-8FF3-7EC5924F1E6C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B2BDE63-C84E-E8CB-B896-6BA814E40F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66160"/>
            <a:ext cx="12192000" cy="109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36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E48CAD-C92C-CC45-B2BB-212A7DEB5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D9EFE66-F85A-8D41-A7B2-CDCCEBBEB8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8888714-C180-A446-A1A7-0B3B640A9C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A1D425-6A51-CD40-A995-52EF5B1C1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912C8E-7CFF-6B4F-8855-2699CCCD8B6B}" type="datetimeFigureOut">
              <a:rPr lang="es-ES" smtClean="0"/>
              <a:t>14/11/25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277DE02-5A61-5D43-9011-4D1F11FA3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1F8EF0A-8D6D-CB45-9B06-DAC51CAD6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AAD68C-67E6-2743-8FF3-7EC5924F1E6C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F2EF7E6-FEDF-2E50-4288-DDD19D62C1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66160"/>
            <a:ext cx="12192000" cy="109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23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2D23A9-978A-3047-8579-8CBA0505E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71404F6-F403-E44C-AB93-49AFC604DE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3592CDD-BAC2-B749-8197-3F01DD5E0E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D45A180-F79F-B94A-BF04-E6545A0E65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985469A-AFE9-2E47-8042-AC9DBAE20E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ED51374-AB8D-704E-A8FC-0860ECE141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912C8E-7CFF-6B4F-8855-2699CCCD8B6B}" type="datetimeFigureOut">
              <a:rPr lang="es-ES" smtClean="0"/>
              <a:t>14/11/25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BCD88EF-4DC8-534C-A881-4DE15F2F4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5B44FC9-5657-2940-86FC-8A819C35B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AAD68C-67E6-2743-8FF3-7EC5924F1E6C}" type="slidenum">
              <a:rPr lang="es-ES" smtClean="0"/>
              <a:t>‹Nº›</a:t>
            </a:fld>
            <a:endParaRPr lang="es-E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286B8FA-EF36-C2AA-AD9A-D4DFC26924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66160"/>
            <a:ext cx="12192000" cy="109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48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44AB9B-6B76-D04A-9F53-4B8EA73F2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3AFC2AB-BB62-FF42-8695-497701B577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912C8E-7CFF-6B4F-8855-2699CCCD8B6B}" type="datetimeFigureOut">
              <a:rPr lang="es-ES" smtClean="0"/>
              <a:t>14/11/25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493538A-8935-6840-B77D-0124101A9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27C0E69-766A-1C43-8949-EE5C6627C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AAD68C-67E6-2743-8FF3-7EC5924F1E6C}" type="slidenum">
              <a:rPr lang="es-ES" smtClean="0"/>
              <a:t>‹Nº›</a:t>
            </a:fld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34D9E41-5A33-10E1-8635-3D694D757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66160"/>
            <a:ext cx="12192000" cy="109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001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366CFAB-0934-1B49-8F38-76ADC24100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912C8E-7CFF-6B4F-8855-2699CCCD8B6B}" type="datetimeFigureOut">
              <a:rPr lang="es-ES" smtClean="0"/>
              <a:t>14/11/25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ABC141F-E92B-C24F-BAD8-452B88E8F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0A4940B-1E8C-324B-8768-427050012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AAD68C-67E6-2743-8FF3-7EC5924F1E6C}" type="slidenum">
              <a:rPr lang="es-ES" smtClean="0"/>
              <a:t>‹Nº›</a:t>
            </a:fld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DB9F39A-9757-DAE8-2B02-312C5A4646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66160"/>
            <a:ext cx="12192000" cy="109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23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85FD79-FA65-804D-AAFB-7123E3869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1428B9-87E8-E340-87E7-031CC2FDC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8C3FD3A-7809-FA4B-80A7-5C1711F6E4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AB0ED91-0CD9-464F-B39F-BE2EEFC435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912C8E-7CFF-6B4F-8855-2699CCCD8B6B}" type="datetimeFigureOut">
              <a:rPr lang="es-ES" smtClean="0"/>
              <a:t>14/11/25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7477F11-C0C6-754E-8EB7-002946B74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465936-5976-C840-A0CB-CAEB754B3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AAD68C-67E6-2743-8FF3-7EC5924F1E6C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2E3E12A-7F40-5789-4700-3E177BC7F7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66160"/>
            <a:ext cx="12192000" cy="109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23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C7C2D6-2DE0-6847-927E-A5CF95BE3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E7EC6DB-8FB7-5640-A80F-023DD23AAE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46D5ADF-ECB5-DA41-A23A-F0DB2A8BDF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7C9A526-CF81-704E-B980-359A6B4ED8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912C8E-7CFF-6B4F-8855-2699CCCD8B6B}" type="datetimeFigureOut">
              <a:rPr lang="es-ES" smtClean="0"/>
              <a:t>14/11/25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F4D96C4-BB5C-4744-B878-B25530EE3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0175017-0AFE-2C48-914A-10AC6DED4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AAD68C-67E6-2743-8FF3-7EC5924F1E6C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3E619F2-2847-85B5-E213-1C21A5A02A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66160"/>
            <a:ext cx="12192000" cy="109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88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8550BA7-CF60-8040-8FF7-0ED5A27A5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8F1AB25-F366-FD4E-9C03-2465E1F80E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623506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3" Type="http://schemas.openxmlformats.org/officeDocument/2006/relationships/image" Target="../media/image25.jpg"/><Relationship Id="rId7" Type="http://schemas.openxmlformats.org/officeDocument/2006/relationships/customXml" Target="../ink/ink6.xml"/><Relationship Id="rId12" Type="http://schemas.openxmlformats.org/officeDocument/2006/relationships/customXml" Target="../ink/ink1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.xml"/><Relationship Id="rId11" Type="http://schemas.openxmlformats.org/officeDocument/2006/relationships/customXml" Target="../ink/ink10.xml"/><Relationship Id="rId5" Type="http://schemas.openxmlformats.org/officeDocument/2006/relationships/image" Target="../media/image29.png"/><Relationship Id="rId10" Type="http://schemas.openxmlformats.org/officeDocument/2006/relationships/customXml" Target="../ink/ink9.xml"/><Relationship Id="rId4" Type="http://schemas.openxmlformats.org/officeDocument/2006/relationships/customXml" Target="../ink/ink4.xml"/><Relationship Id="rId9" Type="http://schemas.openxmlformats.org/officeDocument/2006/relationships/customXml" Target="../ink/ink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.xml"/><Relationship Id="rId3" Type="http://schemas.openxmlformats.org/officeDocument/2006/relationships/image" Target="../media/image26.jpg"/><Relationship Id="rId7" Type="http://schemas.openxmlformats.org/officeDocument/2006/relationships/customXml" Target="../ink/ink14.xml"/><Relationship Id="rId12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3.xml"/><Relationship Id="rId11" Type="http://schemas.openxmlformats.org/officeDocument/2006/relationships/customXml" Target="../ink/ink18.xml"/><Relationship Id="rId5" Type="http://schemas.openxmlformats.org/officeDocument/2006/relationships/image" Target="../media/image29.png"/><Relationship Id="rId10" Type="http://schemas.openxmlformats.org/officeDocument/2006/relationships/customXml" Target="../ink/ink17.xml"/><Relationship Id="rId4" Type="http://schemas.openxmlformats.org/officeDocument/2006/relationships/customXml" Target="../ink/ink12.xml"/><Relationship Id="rId9" Type="http://schemas.openxmlformats.org/officeDocument/2006/relationships/customXml" Target="../ink/ink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jpg"/><Relationship Id="rId7" Type="http://schemas.openxmlformats.org/officeDocument/2006/relationships/customXml" Target="../ink/ink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6.png"/><Relationship Id="rId4" Type="http://schemas.openxmlformats.org/officeDocument/2006/relationships/customXml" Target="../ink/ink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1.xml"/><Relationship Id="rId3" Type="http://schemas.openxmlformats.org/officeDocument/2006/relationships/image" Target="../media/image26.jpg"/><Relationship Id="rId7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0.xml"/><Relationship Id="rId5" Type="http://schemas.openxmlformats.org/officeDocument/2006/relationships/image" Target="../media/image40.png"/><Relationship Id="rId4" Type="http://schemas.openxmlformats.org/officeDocument/2006/relationships/customXml" Target="../ink/ink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DD3814-EC1D-7A4E-8106-82B5D59A7E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506017"/>
            <a:ext cx="12192000" cy="1555059"/>
          </a:xfrm>
        </p:spPr>
        <p:txBody>
          <a:bodyPr anchor="ctr">
            <a:normAutofit fontScale="90000"/>
          </a:bodyPr>
          <a:lstStyle/>
          <a:p>
            <a:r>
              <a:rPr lang="es-ES" sz="5400" b="1" dirty="0">
                <a:solidFill>
                  <a:srgbClr val="375EB0"/>
                </a:solidFill>
              </a:rPr>
              <a:t>Inteligencia artificial para el sector construcción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C674EE4-FD8B-FEE3-1EC6-DC8C01BB1639}"/>
              </a:ext>
            </a:extLst>
          </p:cNvPr>
          <p:cNvSpPr txBox="1"/>
          <p:nvPr/>
        </p:nvSpPr>
        <p:spPr>
          <a:xfrm>
            <a:off x="1" y="6190701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b="1" dirty="0">
                <a:solidFill>
                  <a:srgbClr val="375EB0"/>
                </a:solidFill>
              </a:rPr>
              <a:t>Por: Abel Campos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33466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DC382-3328-FD9C-6FC6-42C7CF003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3BC313C2-437C-B0F2-4C72-CE2FC6673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5376" y="-122664"/>
            <a:ext cx="2746298" cy="200405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70FCFE9-0E7D-6A97-7645-C809CC17D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1826" y="661834"/>
            <a:ext cx="5852200" cy="488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06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B2E6D-0616-8586-FE06-6C9DC8728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BB04DFF-3A62-FD3A-EEDF-2D3B64D96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5376" y="-122664"/>
            <a:ext cx="2746298" cy="200405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FEE2DAF-3DDE-B636-CA0D-CED63501F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5614" y="1247153"/>
            <a:ext cx="7960771" cy="372945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8848001-6E87-EAD4-FEFE-E33B00899CDC}"/>
              </a:ext>
            </a:extLst>
          </p:cNvPr>
          <p:cNvSpPr txBox="1"/>
          <p:nvPr/>
        </p:nvSpPr>
        <p:spPr>
          <a:xfrm>
            <a:off x="9051746" y="5380015"/>
            <a:ext cx="9637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/>
              <a:t>Sore todo online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3772A02-D674-1B3E-FF51-6C9B59B4A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190" y="4347087"/>
            <a:ext cx="7493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39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1C44A-96C0-ECBA-BC9D-B2F672D59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71C4F982-4D96-F473-969F-BADA2E7D1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5376" y="-122664"/>
            <a:ext cx="2746298" cy="200405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D32424D-8AA7-8979-6722-A9498B9B9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067" y="1655233"/>
            <a:ext cx="8564033" cy="343028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0231EA3-5460-49EA-E582-D5A61A001371}"/>
              </a:ext>
            </a:extLst>
          </p:cNvPr>
          <p:cNvSpPr txBox="1"/>
          <p:nvPr/>
        </p:nvSpPr>
        <p:spPr>
          <a:xfrm>
            <a:off x="2657654" y="648530"/>
            <a:ext cx="6876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¿Dónde se pierde más el tiempo o hay errores?</a:t>
            </a:r>
          </a:p>
        </p:txBody>
      </p:sp>
    </p:spTree>
    <p:extLst>
      <p:ext uri="{BB962C8B-B14F-4D97-AF65-F5344CB8AC3E}">
        <p14:creationId xmlns:p14="http://schemas.microsoft.com/office/powerpoint/2010/main" val="3815493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338B8-D6C1-C95B-B30F-92D63A0F2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AF53B761-9935-645E-1245-7D9012C3D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5376" y="-122664"/>
            <a:ext cx="2746298" cy="200405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556F36B-EE1F-C884-C326-F446E5D1F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281" y="1278139"/>
            <a:ext cx="6893437" cy="402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73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BDB54-8977-4CBB-C25E-7574628D2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91F797AA-DF1C-B46A-D092-F005D4D47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5376" y="-122664"/>
            <a:ext cx="2746298" cy="200405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887D428-9C7A-95DA-8F64-E532C2869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1338" y="1110195"/>
            <a:ext cx="4467737" cy="4738941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EEC70AFB-EE29-CC05-4807-9DEA69F8304F}"/>
              </a:ext>
            </a:extLst>
          </p:cNvPr>
          <p:cNvSpPr txBox="1"/>
          <p:nvPr/>
        </p:nvSpPr>
        <p:spPr>
          <a:xfrm>
            <a:off x="3955609" y="648530"/>
            <a:ext cx="3966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Cultura Digital + Liderazgo</a:t>
            </a:r>
          </a:p>
        </p:txBody>
      </p:sp>
    </p:spTree>
    <p:extLst>
      <p:ext uri="{BB962C8B-B14F-4D97-AF65-F5344CB8AC3E}">
        <p14:creationId xmlns:p14="http://schemas.microsoft.com/office/powerpoint/2010/main" val="4126021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425E2-93FB-CC49-33F8-55C3FC0F1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C7285740-F9F8-74E9-3FF6-67E597D87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5376" y="-122664"/>
            <a:ext cx="2746298" cy="200405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6B2516A-8A61-552E-A042-E28305D3A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6320" y="754006"/>
            <a:ext cx="6079359" cy="499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857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54193-45A5-69AE-8E27-182D700E8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C72E00FD-A234-CF04-8663-DDD54742C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5376" y="-122664"/>
            <a:ext cx="2746298" cy="200405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BED9175-9957-4451-D20C-811C013E14B4}"/>
              </a:ext>
            </a:extLst>
          </p:cNvPr>
          <p:cNvSpPr txBox="1"/>
          <p:nvPr/>
        </p:nvSpPr>
        <p:spPr>
          <a:xfrm>
            <a:off x="1915207" y="784923"/>
            <a:ext cx="83615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 solución:</a:t>
            </a:r>
          </a:p>
          <a:p>
            <a:r>
              <a:rPr lang="es-ES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cambio cultural donde las personas son lo importante </a:t>
            </a:r>
            <a:endParaRPr lang="es-ES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17C1B44-BA85-87B0-188D-76FBB5C88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292" y="2044779"/>
            <a:ext cx="3861415" cy="336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07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AB54F-EBEE-EF92-2DD2-D355E507F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DA2B17C-DF8E-F76A-FF02-E8EFC6A9F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5376" y="-122664"/>
            <a:ext cx="2746298" cy="200405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D85F7C0-99B1-24C2-01F0-A406BF97D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466"/>
            <a:ext cx="9575800" cy="577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82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B0537-C8E6-6F05-09A4-7C528F921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C0BC0F0B-B00B-0CB5-AD60-9E5DE97FD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5376" y="-122664"/>
            <a:ext cx="2746298" cy="200405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85858E3-EEE2-7BA3-DFDF-DEFBBB527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32" y="330610"/>
            <a:ext cx="9484264" cy="525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2083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3C875-48ED-AEA5-8100-08A40B35C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10514301-CB15-CBD7-5416-E030ECC97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5376" y="-122664"/>
            <a:ext cx="2746298" cy="200405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A9CD8B9-46E1-756E-882F-8DC4DB03C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495" y="1244501"/>
            <a:ext cx="5153010" cy="431146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4A46F5A7-432D-FB13-E0CC-EB10A6BECDAB}"/>
              </a:ext>
            </a:extLst>
          </p:cNvPr>
          <p:cNvSpPr txBox="1"/>
          <p:nvPr/>
        </p:nvSpPr>
        <p:spPr>
          <a:xfrm>
            <a:off x="4030290" y="411688"/>
            <a:ext cx="391966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¿Por dónde empezamos?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19061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0E404-31F8-1243-E6DF-1A0428105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A11A45B-286D-44AB-F11F-BE989E422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26600" cy="576278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27152F0-8EC1-3844-DD49-19901A2D0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5376" y="-122664"/>
            <a:ext cx="2746298" cy="200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427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8D69B-8D24-2E17-F6EF-A0515C6D9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774DBBC5-EAB1-2104-9702-4A1F858D1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5376" y="-122664"/>
            <a:ext cx="2746298" cy="200405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E6BAB2D-D397-F519-9A66-78BFCD236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593" y="1427217"/>
            <a:ext cx="9277227" cy="400356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247EF51-70CD-1F27-8161-70033603EE6F}"/>
              </a:ext>
            </a:extLst>
          </p:cNvPr>
          <p:cNvSpPr txBox="1"/>
          <p:nvPr/>
        </p:nvSpPr>
        <p:spPr>
          <a:xfrm>
            <a:off x="4420734" y="694697"/>
            <a:ext cx="6292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Automatizar lo interno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trada de lápiz 10">
                <a:extLst>
                  <a:ext uri="{FF2B5EF4-FFF2-40B4-BE49-F238E27FC236}">
                    <a16:creationId xmlns:a16="http://schemas.microsoft.com/office/drawing/2014/main" id="{A526DFCB-0104-4E3D-7B58-5986572FE52D}"/>
                  </a:ext>
                </a:extLst>
              </p14:cNvPr>
              <p14:cNvContentPartPr/>
              <p14:nvPr/>
            </p14:nvContentPartPr>
            <p14:xfrm>
              <a:off x="2108669" y="1693825"/>
              <a:ext cx="360" cy="360"/>
            </p14:xfrm>
          </p:contentPart>
        </mc:Choice>
        <mc:Fallback xmlns="">
          <p:pic>
            <p:nvPicPr>
              <p:cNvPr id="11" name="Entrada de lápiz 10">
                <a:extLst>
                  <a:ext uri="{FF2B5EF4-FFF2-40B4-BE49-F238E27FC236}">
                    <a16:creationId xmlns:a16="http://schemas.microsoft.com/office/drawing/2014/main" id="{A526DFCB-0104-4E3D-7B58-5986572FE52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45669" y="163118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trada de lápiz 11">
                <a:extLst>
                  <a:ext uri="{FF2B5EF4-FFF2-40B4-BE49-F238E27FC236}">
                    <a16:creationId xmlns:a16="http://schemas.microsoft.com/office/drawing/2014/main" id="{E2D899E3-750E-E2D6-5D25-1412DC10A8CE}"/>
                  </a:ext>
                </a:extLst>
              </p14:cNvPr>
              <p14:cNvContentPartPr/>
              <p14:nvPr/>
            </p14:nvContentPartPr>
            <p14:xfrm>
              <a:off x="10100669" y="1728025"/>
              <a:ext cx="360" cy="360"/>
            </p14:xfrm>
          </p:contentPart>
        </mc:Choice>
        <mc:Fallback xmlns="">
          <p:pic>
            <p:nvPicPr>
              <p:cNvPr id="12" name="Entrada de lápiz 11">
                <a:extLst>
                  <a:ext uri="{FF2B5EF4-FFF2-40B4-BE49-F238E27FC236}">
                    <a16:creationId xmlns:a16="http://schemas.microsoft.com/office/drawing/2014/main" id="{E2D899E3-750E-E2D6-5D25-1412DC10A8C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037669" y="166538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Entrada de lápiz 12">
                <a:extLst>
                  <a:ext uri="{FF2B5EF4-FFF2-40B4-BE49-F238E27FC236}">
                    <a16:creationId xmlns:a16="http://schemas.microsoft.com/office/drawing/2014/main" id="{121F4265-2ABA-3C2C-6AA9-8593FE36964D}"/>
                  </a:ext>
                </a:extLst>
              </p14:cNvPr>
              <p14:cNvContentPartPr/>
              <p14:nvPr/>
            </p14:nvContentPartPr>
            <p14:xfrm>
              <a:off x="2014709" y="2476105"/>
              <a:ext cx="360" cy="360"/>
            </p14:xfrm>
          </p:contentPart>
        </mc:Choice>
        <mc:Fallback xmlns="">
          <p:pic>
            <p:nvPicPr>
              <p:cNvPr id="13" name="Entrada de lápiz 12">
                <a:extLst>
                  <a:ext uri="{FF2B5EF4-FFF2-40B4-BE49-F238E27FC236}">
                    <a16:creationId xmlns:a16="http://schemas.microsoft.com/office/drawing/2014/main" id="{121F4265-2ABA-3C2C-6AA9-8593FE36964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51709" y="241310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Entrada de lápiz 13">
                <a:extLst>
                  <a:ext uri="{FF2B5EF4-FFF2-40B4-BE49-F238E27FC236}">
                    <a16:creationId xmlns:a16="http://schemas.microsoft.com/office/drawing/2014/main" id="{797B803A-F241-781C-5AEA-9F3677BFC815}"/>
                  </a:ext>
                </a:extLst>
              </p14:cNvPr>
              <p14:cNvContentPartPr/>
              <p14:nvPr/>
            </p14:nvContentPartPr>
            <p14:xfrm>
              <a:off x="10476509" y="2478625"/>
              <a:ext cx="360" cy="360"/>
            </p14:xfrm>
          </p:contentPart>
        </mc:Choice>
        <mc:Fallback xmlns="">
          <p:pic>
            <p:nvPicPr>
              <p:cNvPr id="14" name="Entrada de lápiz 13">
                <a:extLst>
                  <a:ext uri="{FF2B5EF4-FFF2-40B4-BE49-F238E27FC236}">
                    <a16:creationId xmlns:a16="http://schemas.microsoft.com/office/drawing/2014/main" id="{797B803A-F241-781C-5AEA-9F3677BFC81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13869" y="241562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Entrada de lápiz 14">
                <a:extLst>
                  <a:ext uri="{FF2B5EF4-FFF2-40B4-BE49-F238E27FC236}">
                    <a16:creationId xmlns:a16="http://schemas.microsoft.com/office/drawing/2014/main" id="{6228C105-D749-6398-92C5-931FFE2A20D1}"/>
                  </a:ext>
                </a:extLst>
              </p14:cNvPr>
              <p14:cNvContentPartPr/>
              <p14:nvPr/>
            </p14:nvContentPartPr>
            <p14:xfrm>
              <a:off x="1331069" y="3476545"/>
              <a:ext cx="360" cy="360"/>
            </p14:xfrm>
          </p:contentPart>
        </mc:Choice>
        <mc:Fallback xmlns="">
          <p:pic>
            <p:nvPicPr>
              <p:cNvPr id="15" name="Entrada de lápiz 14">
                <a:extLst>
                  <a:ext uri="{FF2B5EF4-FFF2-40B4-BE49-F238E27FC236}">
                    <a16:creationId xmlns:a16="http://schemas.microsoft.com/office/drawing/2014/main" id="{6228C105-D749-6398-92C5-931FFE2A20D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68429" y="341390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Entrada de lápiz 15">
                <a:extLst>
                  <a:ext uri="{FF2B5EF4-FFF2-40B4-BE49-F238E27FC236}">
                    <a16:creationId xmlns:a16="http://schemas.microsoft.com/office/drawing/2014/main" id="{A0750A76-4E44-DB42-BFDF-E6B5A669968E}"/>
                  </a:ext>
                </a:extLst>
              </p14:cNvPr>
              <p14:cNvContentPartPr/>
              <p14:nvPr/>
            </p14:nvContentPartPr>
            <p14:xfrm>
              <a:off x="8293829" y="3508945"/>
              <a:ext cx="360" cy="360"/>
            </p14:xfrm>
          </p:contentPart>
        </mc:Choice>
        <mc:Fallback xmlns="">
          <p:pic>
            <p:nvPicPr>
              <p:cNvPr id="16" name="Entrada de lápiz 15">
                <a:extLst>
                  <a:ext uri="{FF2B5EF4-FFF2-40B4-BE49-F238E27FC236}">
                    <a16:creationId xmlns:a16="http://schemas.microsoft.com/office/drawing/2014/main" id="{A0750A76-4E44-DB42-BFDF-E6B5A669968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31189" y="344630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7" name="Entrada de lápiz 16">
                <a:extLst>
                  <a:ext uri="{FF2B5EF4-FFF2-40B4-BE49-F238E27FC236}">
                    <a16:creationId xmlns:a16="http://schemas.microsoft.com/office/drawing/2014/main" id="{56EDA3F1-912A-A88D-5B15-41DB975FADDA}"/>
                  </a:ext>
                </a:extLst>
              </p14:cNvPr>
              <p14:cNvContentPartPr/>
              <p14:nvPr/>
            </p14:nvContentPartPr>
            <p14:xfrm>
              <a:off x="1201829" y="2730985"/>
              <a:ext cx="360" cy="360"/>
            </p14:xfrm>
          </p:contentPart>
        </mc:Choice>
        <mc:Fallback xmlns="">
          <p:pic>
            <p:nvPicPr>
              <p:cNvPr id="17" name="Entrada de lápiz 16">
                <a:extLst>
                  <a:ext uri="{FF2B5EF4-FFF2-40B4-BE49-F238E27FC236}">
                    <a16:creationId xmlns:a16="http://schemas.microsoft.com/office/drawing/2014/main" id="{56EDA3F1-912A-A88D-5B15-41DB975FADD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9189" y="266834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" name="Entrada de lápiz 17">
                <a:extLst>
                  <a:ext uri="{FF2B5EF4-FFF2-40B4-BE49-F238E27FC236}">
                    <a16:creationId xmlns:a16="http://schemas.microsoft.com/office/drawing/2014/main" id="{BAD92749-1599-C577-AFD7-F9E518609C18}"/>
                  </a:ext>
                </a:extLst>
              </p14:cNvPr>
              <p14:cNvContentPartPr/>
              <p14:nvPr/>
            </p14:nvContentPartPr>
            <p14:xfrm>
              <a:off x="8252789" y="2743585"/>
              <a:ext cx="360" cy="360"/>
            </p14:xfrm>
          </p:contentPart>
        </mc:Choice>
        <mc:Fallback xmlns="">
          <p:pic>
            <p:nvPicPr>
              <p:cNvPr id="18" name="Entrada de lápiz 17">
                <a:extLst>
                  <a:ext uri="{FF2B5EF4-FFF2-40B4-BE49-F238E27FC236}">
                    <a16:creationId xmlns:a16="http://schemas.microsoft.com/office/drawing/2014/main" id="{BAD92749-1599-C577-AFD7-F9E518609C1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89789" y="2680585"/>
                <a:ext cx="12600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42518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CF820-9242-B5D8-8DA1-F7C90E65E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105EF01F-BB4F-EA0A-7FFE-BB5B7726F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5376" y="-122664"/>
            <a:ext cx="2746298" cy="200405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C9D3ACF-50D8-F207-26AE-2CB74D3103F5}"/>
              </a:ext>
            </a:extLst>
          </p:cNvPr>
          <p:cNvSpPr txBox="1"/>
          <p:nvPr/>
        </p:nvSpPr>
        <p:spPr>
          <a:xfrm>
            <a:off x="3783660" y="556197"/>
            <a:ext cx="46079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Aportar inteligencia comercial y exterior</a:t>
            </a:r>
          </a:p>
          <a:p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AF5179F-B769-D30D-DD29-6B2D2BC08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477" y="1212890"/>
            <a:ext cx="8796427" cy="3673603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295D2790-D390-AAAF-9AE8-9F0237E6DD4F}"/>
              </a:ext>
            </a:extLst>
          </p:cNvPr>
          <p:cNvGrpSpPr/>
          <p:nvPr/>
        </p:nvGrpSpPr>
        <p:grpSpPr>
          <a:xfrm>
            <a:off x="1449267" y="1989852"/>
            <a:ext cx="7200" cy="11160"/>
            <a:chOff x="1449267" y="1989852"/>
            <a:chExt cx="7200" cy="1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7" name="Entrada de lápiz 6">
                  <a:extLst>
                    <a:ext uri="{FF2B5EF4-FFF2-40B4-BE49-F238E27FC236}">
                      <a16:creationId xmlns:a16="http://schemas.microsoft.com/office/drawing/2014/main" id="{3B78C6C2-A3EC-A653-0919-B54CC0D67D1B}"/>
                    </a:ext>
                  </a:extLst>
                </p14:cNvPr>
                <p14:cNvContentPartPr/>
                <p14:nvPr/>
              </p14:nvContentPartPr>
              <p14:xfrm>
                <a:off x="1456107" y="2000652"/>
                <a:ext cx="360" cy="360"/>
              </p14:xfrm>
            </p:contentPart>
          </mc:Choice>
          <mc:Fallback xmlns="">
            <p:pic>
              <p:nvPicPr>
                <p:cNvPr id="7" name="Entrada de lápiz 6">
                  <a:extLst>
                    <a:ext uri="{FF2B5EF4-FFF2-40B4-BE49-F238E27FC236}">
                      <a16:creationId xmlns:a16="http://schemas.microsoft.com/office/drawing/2014/main" id="{3B78C6C2-A3EC-A653-0919-B54CC0D67D1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393107" y="1938012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Entrada de lápiz 7">
                  <a:extLst>
                    <a:ext uri="{FF2B5EF4-FFF2-40B4-BE49-F238E27FC236}">
                      <a16:creationId xmlns:a16="http://schemas.microsoft.com/office/drawing/2014/main" id="{56CE6FCB-F724-B0F7-F006-F34198C8E9AD}"/>
                    </a:ext>
                  </a:extLst>
                </p14:cNvPr>
                <p14:cNvContentPartPr/>
                <p14:nvPr/>
              </p14:nvContentPartPr>
              <p14:xfrm>
                <a:off x="1449267" y="1989852"/>
                <a:ext cx="360" cy="360"/>
              </p14:xfrm>
            </p:contentPart>
          </mc:Choice>
          <mc:Fallback xmlns="">
            <p:pic>
              <p:nvPicPr>
                <p:cNvPr id="8" name="Entrada de lápiz 7">
                  <a:extLst>
                    <a:ext uri="{FF2B5EF4-FFF2-40B4-BE49-F238E27FC236}">
                      <a16:creationId xmlns:a16="http://schemas.microsoft.com/office/drawing/2014/main" id="{56CE6FCB-F724-B0F7-F006-F34198C8E9AD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386627" y="1926852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0" name="Entrada de lápiz 9">
                  <a:extLst>
                    <a:ext uri="{FF2B5EF4-FFF2-40B4-BE49-F238E27FC236}">
                      <a16:creationId xmlns:a16="http://schemas.microsoft.com/office/drawing/2014/main" id="{76E152BE-16EA-9C76-96F0-2D2E76A52E04}"/>
                    </a:ext>
                  </a:extLst>
                </p14:cNvPr>
                <p14:cNvContentPartPr/>
                <p14:nvPr/>
              </p14:nvContentPartPr>
              <p14:xfrm>
                <a:off x="1449267" y="1989852"/>
                <a:ext cx="360" cy="360"/>
              </p14:xfrm>
            </p:contentPart>
          </mc:Choice>
          <mc:Fallback xmlns="">
            <p:pic>
              <p:nvPicPr>
                <p:cNvPr id="10" name="Entrada de lápiz 9">
                  <a:extLst>
                    <a:ext uri="{FF2B5EF4-FFF2-40B4-BE49-F238E27FC236}">
                      <a16:creationId xmlns:a16="http://schemas.microsoft.com/office/drawing/2014/main" id="{76E152BE-16EA-9C76-96F0-2D2E76A52E04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386627" y="1926852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90076CD6-BF0E-5FA0-B358-A153C0C8EBAF}"/>
              </a:ext>
            </a:extLst>
          </p:cNvPr>
          <p:cNvGrpSpPr/>
          <p:nvPr/>
        </p:nvGrpSpPr>
        <p:grpSpPr>
          <a:xfrm>
            <a:off x="9881907" y="2013612"/>
            <a:ext cx="360" cy="360"/>
            <a:chOff x="9881907" y="2013612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3" name="Entrada de lápiz 12">
                  <a:extLst>
                    <a:ext uri="{FF2B5EF4-FFF2-40B4-BE49-F238E27FC236}">
                      <a16:creationId xmlns:a16="http://schemas.microsoft.com/office/drawing/2014/main" id="{F0BCA5EC-9C17-B1BF-8873-EE21F88553B3}"/>
                    </a:ext>
                  </a:extLst>
                </p14:cNvPr>
                <p14:cNvContentPartPr/>
                <p14:nvPr/>
              </p14:nvContentPartPr>
              <p14:xfrm>
                <a:off x="9881907" y="2013612"/>
                <a:ext cx="360" cy="360"/>
              </p14:xfrm>
            </p:contentPart>
          </mc:Choice>
          <mc:Fallback xmlns="">
            <p:pic>
              <p:nvPicPr>
                <p:cNvPr id="13" name="Entrada de lápiz 12">
                  <a:extLst>
                    <a:ext uri="{FF2B5EF4-FFF2-40B4-BE49-F238E27FC236}">
                      <a16:creationId xmlns:a16="http://schemas.microsoft.com/office/drawing/2014/main" id="{F0BCA5EC-9C17-B1BF-8873-EE21F88553B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819267" y="1950972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4" name="Entrada de lápiz 13">
                  <a:extLst>
                    <a:ext uri="{FF2B5EF4-FFF2-40B4-BE49-F238E27FC236}">
                      <a16:creationId xmlns:a16="http://schemas.microsoft.com/office/drawing/2014/main" id="{0628DC1C-1C15-EDCC-C40F-9773D7FA4C9B}"/>
                    </a:ext>
                  </a:extLst>
                </p14:cNvPr>
                <p14:cNvContentPartPr/>
                <p14:nvPr/>
              </p14:nvContentPartPr>
              <p14:xfrm>
                <a:off x="9881907" y="2013612"/>
                <a:ext cx="360" cy="360"/>
              </p14:xfrm>
            </p:contentPart>
          </mc:Choice>
          <mc:Fallback xmlns="">
            <p:pic>
              <p:nvPicPr>
                <p:cNvPr id="14" name="Entrada de lápiz 13">
                  <a:extLst>
                    <a:ext uri="{FF2B5EF4-FFF2-40B4-BE49-F238E27FC236}">
                      <a16:creationId xmlns:a16="http://schemas.microsoft.com/office/drawing/2014/main" id="{0628DC1C-1C15-EDCC-C40F-9773D7FA4C9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819267" y="1950972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5" name="Entrada de lápiz 14">
                  <a:extLst>
                    <a:ext uri="{FF2B5EF4-FFF2-40B4-BE49-F238E27FC236}">
                      <a16:creationId xmlns:a16="http://schemas.microsoft.com/office/drawing/2014/main" id="{2256B05F-247A-8743-A6D8-189F11D4C507}"/>
                    </a:ext>
                  </a:extLst>
                </p14:cNvPr>
                <p14:cNvContentPartPr/>
                <p14:nvPr/>
              </p14:nvContentPartPr>
              <p14:xfrm>
                <a:off x="9881907" y="2013612"/>
                <a:ext cx="360" cy="360"/>
              </p14:xfrm>
            </p:contentPart>
          </mc:Choice>
          <mc:Fallback xmlns="">
            <p:pic>
              <p:nvPicPr>
                <p:cNvPr id="15" name="Entrada de lápiz 14">
                  <a:extLst>
                    <a:ext uri="{FF2B5EF4-FFF2-40B4-BE49-F238E27FC236}">
                      <a16:creationId xmlns:a16="http://schemas.microsoft.com/office/drawing/2014/main" id="{2256B05F-247A-8743-A6D8-189F11D4C50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819267" y="1950972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" name="Entrada de lápiz 17">
                <a:extLst>
                  <a:ext uri="{FF2B5EF4-FFF2-40B4-BE49-F238E27FC236}">
                    <a16:creationId xmlns:a16="http://schemas.microsoft.com/office/drawing/2014/main" id="{72E10377-4A4F-7CC9-224E-1D31F9EDE74A}"/>
                  </a:ext>
                </a:extLst>
              </p14:cNvPr>
              <p14:cNvContentPartPr/>
              <p14:nvPr/>
            </p14:nvContentPartPr>
            <p14:xfrm>
              <a:off x="1751667" y="2140332"/>
              <a:ext cx="1980000" cy="18360"/>
            </p14:xfrm>
          </p:contentPart>
        </mc:Choice>
        <mc:Fallback xmlns="">
          <p:pic>
            <p:nvPicPr>
              <p:cNvPr id="18" name="Entrada de lápiz 17">
                <a:extLst>
                  <a:ext uri="{FF2B5EF4-FFF2-40B4-BE49-F238E27FC236}">
                    <a16:creationId xmlns:a16="http://schemas.microsoft.com/office/drawing/2014/main" id="{72E10377-4A4F-7CC9-224E-1D31F9EDE74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742667" y="2131332"/>
                <a:ext cx="199764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697807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3D1A2-18E0-8CA0-9FF8-4D8B550CA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9884063-4843-2FAE-3C8D-A13E55199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5376" y="-122664"/>
            <a:ext cx="2746298" cy="200405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741F866-1452-544C-4DD9-376256956A94}"/>
              </a:ext>
            </a:extLst>
          </p:cNvPr>
          <p:cNvSpPr txBox="1"/>
          <p:nvPr/>
        </p:nvSpPr>
        <p:spPr>
          <a:xfrm>
            <a:off x="6548699" y="4973163"/>
            <a:ext cx="3606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Digitalizar Distribuidores 88,6 %</a:t>
            </a:r>
          </a:p>
          <a:p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416B311-4DE8-0624-C750-6D1B5879EF1C}"/>
              </a:ext>
            </a:extLst>
          </p:cNvPr>
          <p:cNvSpPr txBox="1"/>
          <p:nvPr/>
        </p:nvSpPr>
        <p:spPr>
          <a:xfrm>
            <a:off x="2503294" y="401751"/>
            <a:ext cx="7651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¿Digitalizar con IA a mis distribuidores es la clave </a:t>
            </a:r>
          </a:p>
          <a:p>
            <a:r>
              <a:rPr lang="es-E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para seguir el ritmo tecnológico actual?</a:t>
            </a:r>
            <a:endParaRPr lang="es-ES" sz="2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411F9C3-88D9-87A9-5BC3-8E5E806E4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106" y="1109637"/>
            <a:ext cx="7772400" cy="386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6551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D9631-F42C-F5FD-1A7B-1E25708D8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A0C3BD0A-B639-68A5-5AEE-F54D47F54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5376" y="-122664"/>
            <a:ext cx="2746298" cy="200405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BE80541-20E7-78AC-747C-4C7119E1F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608" y="531351"/>
            <a:ext cx="5640783" cy="497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5120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B0213-158F-8DA6-C074-DF884B44C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DA2A032-69DE-64E4-54C8-98363A55B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502" y="493987"/>
            <a:ext cx="10260023" cy="510228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EA46BC6-93F7-4C96-E4FB-F264AE637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5376" y="-122664"/>
            <a:ext cx="2746298" cy="200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661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9B8623-4A74-3573-68AF-3C98CEBB8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2660CC7C-BD63-2D0D-3C32-35D4E557B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5376" y="-122664"/>
            <a:ext cx="2746298" cy="200405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B505B7D-44DF-6780-CD4E-672528230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269" y="550294"/>
            <a:ext cx="5683462" cy="480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463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7CEB3-FDDE-9B86-7A41-80B67248C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40908B5E-A8A7-19F0-6696-A11F960F1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5376" y="-122664"/>
            <a:ext cx="2746298" cy="200405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77E6ADE-3B47-99AA-1F54-B3687527A968}"/>
              </a:ext>
            </a:extLst>
          </p:cNvPr>
          <p:cNvSpPr txBox="1"/>
          <p:nvPr/>
        </p:nvSpPr>
        <p:spPr>
          <a:xfrm>
            <a:off x="4093633" y="510031"/>
            <a:ext cx="40047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ASOCIACIONANTAL.ORG/LABORATORIO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1EC9427-F663-8802-5FB0-7CB017691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625" y="1035251"/>
            <a:ext cx="6690748" cy="44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77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EE06E-4CEA-3144-C642-59A6B4818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C0ECF632-7B3F-A0C7-482D-BD730F1A7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5376" y="-122664"/>
            <a:ext cx="2746298" cy="200405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C15F612-44E0-0DE6-BDBC-1A05DE9D7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002" y="1031894"/>
            <a:ext cx="3971968" cy="350459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F723C1C-F62D-E530-8810-05990CC70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740" y="98023"/>
            <a:ext cx="3762649" cy="567890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9316DC9-0701-A9D8-AC3F-5DAB0D2DA2EA}"/>
              </a:ext>
            </a:extLst>
          </p:cNvPr>
          <p:cNvSpPr txBox="1"/>
          <p:nvPr/>
        </p:nvSpPr>
        <p:spPr>
          <a:xfrm>
            <a:off x="5562002" y="4656371"/>
            <a:ext cx="3995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ASOCIACIONANTAL.ORG/LABORATORIO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F517309-1A1C-C16C-4172-B357E4614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011" y="2487860"/>
            <a:ext cx="3105856" cy="1143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EFF67DE-F90D-DA8A-656A-8ACBAD948E0A}"/>
              </a:ext>
            </a:extLst>
          </p:cNvPr>
          <p:cNvSpPr txBox="1"/>
          <p:nvPr/>
        </p:nvSpPr>
        <p:spPr>
          <a:xfrm>
            <a:off x="2342879" y="4202095"/>
            <a:ext cx="63030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/>
              <a:t>Alto nivel</a:t>
            </a:r>
          </a:p>
        </p:txBody>
      </p:sp>
    </p:spTree>
    <p:extLst>
      <p:ext uri="{BB962C8B-B14F-4D97-AF65-F5344CB8AC3E}">
        <p14:creationId xmlns:p14="http://schemas.microsoft.com/office/powerpoint/2010/main" val="35138422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FC893-77D4-1045-EA30-934861C2A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2801714-E572-E950-15D6-4C9F0CA78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796" y="1028267"/>
            <a:ext cx="8638408" cy="379461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A194C31-FF76-EBC9-7B7E-B403DD629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5376" y="-122664"/>
            <a:ext cx="2746298" cy="200405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03DB504-94C0-D47B-B16E-0BD23C512096}"/>
              </a:ext>
            </a:extLst>
          </p:cNvPr>
          <p:cNvSpPr txBox="1"/>
          <p:nvPr/>
        </p:nvSpPr>
        <p:spPr>
          <a:xfrm>
            <a:off x="3165293" y="5136445"/>
            <a:ext cx="5861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/>
              <a:t>https://</a:t>
            </a:r>
            <a:r>
              <a:rPr lang="es-ES" sz="2000" b="1" dirty="0" err="1"/>
              <a:t>asociacionantal.org</a:t>
            </a:r>
            <a:r>
              <a:rPr lang="es-ES" sz="2000" b="1" dirty="0"/>
              <a:t>/</a:t>
            </a:r>
            <a:r>
              <a:rPr lang="es-ES" sz="2000" b="1" dirty="0" err="1"/>
              <a:t>formacion</a:t>
            </a:r>
            <a:r>
              <a:rPr lang="es-ES" sz="2000" b="1" dirty="0"/>
              <a:t>-</a:t>
            </a:r>
            <a:r>
              <a:rPr lang="es-ES" sz="2000" b="1" dirty="0" err="1"/>
              <a:t>ia</a:t>
            </a:r>
            <a:r>
              <a:rPr lang="es-ES" sz="2000" b="1" dirty="0"/>
              <a:t>-bonificada/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AC3185B-B4C6-12B0-253B-8688ACCFBCDE}"/>
              </a:ext>
            </a:extLst>
          </p:cNvPr>
          <p:cNvSpPr txBox="1"/>
          <p:nvPr/>
        </p:nvSpPr>
        <p:spPr>
          <a:xfrm>
            <a:off x="4181982" y="415466"/>
            <a:ext cx="3828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/>
              <a:t>FORMACIÓN IA BONIFICADA</a:t>
            </a:r>
          </a:p>
        </p:txBody>
      </p:sp>
    </p:spTree>
    <p:extLst>
      <p:ext uri="{BB962C8B-B14F-4D97-AF65-F5344CB8AC3E}">
        <p14:creationId xmlns:p14="http://schemas.microsoft.com/office/powerpoint/2010/main" val="5120146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7E604-72D5-7176-B21F-6AC4FAF30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8B2D5542-5E3A-78D9-4C2D-CD9AF1679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138" y="315312"/>
            <a:ext cx="10966017" cy="542333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C9C8DE7-1766-BD86-2BCE-3923E482C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5376" y="-122664"/>
            <a:ext cx="2746298" cy="200405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C37A883-59DF-6FCD-0621-533942B2C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137" y="4480869"/>
            <a:ext cx="10214943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399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3CC5E4E2-45A0-63D7-F2E5-D894B4AED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5376" y="-122664"/>
            <a:ext cx="2746298" cy="200405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3A172F6-6DDC-0C06-FB67-C350917A6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612" y="982838"/>
            <a:ext cx="8425764" cy="390528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1" name="Entrada de lápiz 30">
                <a:extLst>
                  <a:ext uri="{FF2B5EF4-FFF2-40B4-BE49-F238E27FC236}">
                    <a16:creationId xmlns:a16="http://schemas.microsoft.com/office/drawing/2014/main" id="{2CA4B917-54A8-A8A8-651E-D99D01FF6F68}"/>
                  </a:ext>
                </a:extLst>
              </p14:cNvPr>
              <p14:cNvContentPartPr/>
              <p14:nvPr/>
            </p14:nvContentPartPr>
            <p14:xfrm>
              <a:off x="1089413" y="2089280"/>
              <a:ext cx="360" cy="360"/>
            </p14:xfrm>
          </p:contentPart>
        </mc:Choice>
        <mc:Fallback xmlns="">
          <p:pic>
            <p:nvPicPr>
              <p:cNvPr id="31" name="Entrada de lápiz 30">
                <a:extLst>
                  <a:ext uri="{FF2B5EF4-FFF2-40B4-BE49-F238E27FC236}">
                    <a16:creationId xmlns:a16="http://schemas.microsoft.com/office/drawing/2014/main" id="{2CA4B917-54A8-A8A8-651E-D99D01FF6F6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26413" y="202628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2" name="Entrada de lápiz 31">
                <a:extLst>
                  <a:ext uri="{FF2B5EF4-FFF2-40B4-BE49-F238E27FC236}">
                    <a16:creationId xmlns:a16="http://schemas.microsoft.com/office/drawing/2014/main" id="{BAC3B1C5-C071-77C9-664C-629957D35FD1}"/>
                  </a:ext>
                </a:extLst>
              </p14:cNvPr>
              <p14:cNvContentPartPr/>
              <p14:nvPr/>
            </p14:nvContentPartPr>
            <p14:xfrm>
              <a:off x="10040813" y="2123480"/>
              <a:ext cx="360" cy="360"/>
            </p14:xfrm>
          </p:contentPart>
        </mc:Choice>
        <mc:Fallback xmlns="">
          <p:pic>
            <p:nvPicPr>
              <p:cNvPr id="32" name="Entrada de lápiz 31">
                <a:extLst>
                  <a:ext uri="{FF2B5EF4-FFF2-40B4-BE49-F238E27FC236}">
                    <a16:creationId xmlns:a16="http://schemas.microsoft.com/office/drawing/2014/main" id="{BAC3B1C5-C071-77C9-664C-629957D35FD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977813" y="2060840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33" name="CuadroTexto 32">
            <a:extLst>
              <a:ext uri="{FF2B5EF4-FFF2-40B4-BE49-F238E27FC236}">
                <a16:creationId xmlns:a16="http://schemas.microsoft.com/office/drawing/2014/main" id="{2E5914BE-DF35-855B-76C3-76FE04513589}"/>
              </a:ext>
            </a:extLst>
          </p:cNvPr>
          <p:cNvSpPr txBox="1"/>
          <p:nvPr/>
        </p:nvSpPr>
        <p:spPr>
          <a:xfrm>
            <a:off x="4589016" y="219669"/>
            <a:ext cx="3143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No tendencia, prioridad Nº1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Entrada de lápiz 2">
                <a:extLst>
                  <a:ext uri="{FF2B5EF4-FFF2-40B4-BE49-F238E27FC236}">
                    <a16:creationId xmlns:a16="http://schemas.microsoft.com/office/drawing/2014/main" id="{3436DA97-8ADE-8E7D-31C5-78683C68BD02}"/>
                  </a:ext>
                </a:extLst>
              </p14:cNvPr>
              <p14:cNvContentPartPr/>
              <p14:nvPr/>
            </p14:nvContentPartPr>
            <p14:xfrm>
              <a:off x="1566987" y="2253012"/>
              <a:ext cx="2348280" cy="36000"/>
            </p14:xfrm>
          </p:contentPart>
        </mc:Choice>
        <mc:Fallback xmlns=""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3436DA97-8ADE-8E7D-31C5-78683C68BD0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48987" y="2235012"/>
                <a:ext cx="2383920" cy="71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551988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DE3A4-BC14-B085-1577-C0D86DF21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0E911177-5439-AF45-1CBD-D96A92D66FF8}"/>
              </a:ext>
            </a:extLst>
          </p:cNvPr>
          <p:cNvSpPr txBox="1"/>
          <p:nvPr/>
        </p:nvSpPr>
        <p:spPr>
          <a:xfrm>
            <a:off x="4795002" y="250570"/>
            <a:ext cx="260199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ENTORNO SEGURO</a:t>
            </a:r>
          </a:p>
          <a:p>
            <a:endParaRPr lang="es-ES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7FEE01D-D0C9-6283-B0E8-E2DA516E5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5601" y="-213751"/>
            <a:ext cx="2746298" cy="200405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F256689-8D6C-CE8D-E9FA-70C43421E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114" y="766118"/>
            <a:ext cx="7351770" cy="500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8317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49AE1-2A70-74D0-79FE-15B3E397C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4227C40C-C1BB-6E79-D6A8-49A32BD56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5376" y="-122664"/>
            <a:ext cx="2746298" cy="200405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186ACFC-C815-DB4E-9986-54C47D19CA96}"/>
              </a:ext>
            </a:extLst>
          </p:cNvPr>
          <p:cNvSpPr txBox="1"/>
          <p:nvPr/>
        </p:nvSpPr>
        <p:spPr>
          <a:xfrm>
            <a:off x="4778478" y="417698"/>
            <a:ext cx="2260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Caso Aplicado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3B0C054-6552-DDFB-A3F3-AD4E83BA4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057" y="1158777"/>
            <a:ext cx="9667863" cy="403753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1" name="Entrada de lápiz 20">
                <a:extLst>
                  <a:ext uri="{FF2B5EF4-FFF2-40B4-BE49-F238E27FC236}">
                    <a16:creationId xmlns:a16="http://schemas.microsoft.com/office/drawing/2014/main" id="{F574DC28-75D5-C394-8946-F15647023DDA}"/>
                  </a:ext>
                </a:extLst>
              </p14:cNvPr>
              <p14:cNvContentPartPr/>
              <p14:nvPr/>
            </p14:nvContentPartPr>
            <p14:xfrm>
              <a:off x="962810" y="2196852"/>
              <a:ext cx="2341440" cy="25200"/>
            </p14:xfrm>
          </p:contentPart>
        </mc:Choice>
        <mc:Fallback xmlns="">
          <p:pic>
            <p:nvPicPr>
              <p:cNvPr id="21" name="Entrada de lápiz 20">
                <a:extLst>
                  <a:ext uri="{FF2B5EF4-FFF2-40B4-BE49-F238E27FC236}">
                    <a16:creationId xmlns:a16="http://schemas.microsoft.com/office/drawing/2014/main" id="{F574DC28-75D5-C394-8946-F15647023DD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5170" y="2179212"/>
                <a:ext cx="237708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Entrada de lápiz 22">
                <a:extLst>
                  <a:ext uri="{FF2B5EF4-FFF2-40B4-BE49-F238E27FC236}">
                    <a16:creationId xmlns:a16="http://schemas.microsoft.com/office/drawing/2014/main" id="{25A44A00-DAF8-0EE7-3E3B-5242CDA44835}"/>
                  </a:ext>
                </a:extLst>
              </p14:cNvPr>
              <p14:cNvContentPartPr/>
              <p14:nvPr/>
            </p14:nvContentPartPr>
            <p14:xfrm>
              <a:off x="756530" y="2028732"/>
              <a:ext cx="360" cy="360"/>
            </p14:xfrm>
          </p:contentPart>
        </mc:Choice>
        <mc:Fallback xmlns="">
          <p:pic>
            <p:nvPicPr>
              <p:cNvPr id="23" name="Entrada de lápiz 22">
                <a:extLst>
                  <a:ext uri="{FF2B5EF4-FFF2-40B4-BE49-F238E27FC236}">
                    <a16:creationId xmlns:a16="http://schemas.microsoft.com/office/drawing/2014/main" id="{25A44A00-DAF8-0EE7-3E3B-5242CDA4483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3890" y="196609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4" name="Entrada de lápiz 23">
                <a:extLst>
                  <a:ext uri="{FF2B5EF4-FFF2-40B4-BE49-F238E27FC236}">
                    <a16:creationId xmlns:a16="http://schemas.microsoft.com/office/drawing/2014/main" id="{383C8A80-034E-2950-E8CC-1D85B551FCC3}"/>
                  </a:ext>
                </a:extLst>
              </p14:cNvPr>
              <p14:cNvContentPartPr/>
              <p14:nvPr/>
            </p14:nvContentPartPr>
            <p14:xfrm>
              <a:off x="9862370" y="2044572"/>
              <a:ext cx="360" cy="360"/>
            </p14:xfrm>
          </p:contentPart>
        </mc:Choice>
        <mc:Fallback xmlns="">
          <p:pic>
            <p:nvPicPr>
              <p:cNvPr id="24" name="Entrada de lápiz 23">
                <a:extLst>
                  <a:ext uri="{FF2B5EF4-FFF2-40B4-BE49-F238E27FC236}">
                    <a16:creationId xmlns:a16="http://schemas.microsoft.com/office/drawing/2014/main" id="{383C8A80-034E-2950-E8CC-1D85B551FCC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799370" y="1981932"/>
                <a:ext cx="12600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827220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96259-D817-DFAD-EAA3-7E1312602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4B9CDE25-A6EB-A3CA-D06B-D43E20248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5376" y="-122664"/>
            <a:ext cx="2746298" cy="200405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E87B47D-A1D1-0DD3-BE36-4236718EC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818" y="-832300"/>
            <a:ext cx="9002364" cy="745910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37026F6-8FD0-A021-08B6-7BA9FF3DF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211" y="4558890"/>
            <a:ext cx="4471834" cy="3556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7222DF2-52D9-51DC-12EE-DA1BB9D0BAB2}"/>
              </a:ext>
            </a:extLst>
          </p:cNvPr>
          <p:cNvSpPr txBox="1"/>
          <p:nvPr/>
        </p:nvSpPr>
        <p:spPr>
          <a:xfrm>
            <a:off x="4496844" y="4914490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WEBINARIO DÍA 25 A LAS 11:00</a:t>
            </a:r>
          </a:p>
        </p:txBody>
      </p:sp>
    </p:spTree>
    <p:extLst>
      <p:ext uri="{BB962C8B-B14F-4D97-AF65-F5344CB8AC3E}">
        <p14:creationId xmlns:p14="http://schemas.microsoft.com/office/powerpoint/2010/main" val="20411292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5BDD6-13B6-ED29-ADA4-52442BBCD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CCFB5F1F-FA97-5573-412F-69FA62821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5376" y="-122664"/>
            <a:ext cx="2746298" cy="200405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5611C75-4B9D-02D1-4127-ACD71B5DE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14" y="0"/>
            <a:ext cx="9992620" cy="577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947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8AEBB-ECAE-6055-6EAD-C07B9467F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8E38ECA-AA3E-B153-23AD-B61C53D70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127"/>
            <a:ext cx="10909738" cy="581566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BD9919C-E542-838A-13A7-C6705B727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5376" y="-122664"/>
            <a:ext cx="2746298" cy="200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4811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3D91F-3A6F-4C0A-75F5-439DD5FE9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AB9A212-13FB-8DAD-DE0F-0D6BD7868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79" y="636863"/>
            <a:ext cx="11456276" cy="513004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66A3BEC-06B8-6F49-3EB9-DB65BFF45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5376" y="-122664"/>
            <a:ext cx="2746298" cy="200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201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31394-C45A-57BD-3B3B-3A5C3938A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05C1EAA-0F7D-389B-23EF-C8C4BAB79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075" y="706742"/>
            <a:ext cx="10658098" cy="48543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F6A2F19-604F-1A21-B4C5-2782EB8F8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5376" y="-122664"/>
            <a:ext cx="2746298" cy="200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3108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E5E3B-1854-D8B0-A014-6EAE54B27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E6A17090-14EC-7899-C1AD-852C1A2CC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5376" y="-122664"/>
            <a:ext cx="2746298" cy="200405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7A00DEB-7FEF-D3CF-8589-B6B5DE56ADE0}"/>
              </a:ext>
            </a:extLst>
          </p:cNvPr>
          <p:cNvSpPr txBox="1"/>
          <p:nvPr/>
        </p:nvSpPr>
        <p:spPr>
          <a:xfrm>
            <a:off x="3035357" y="389461"/>
            <a:ext cx="529388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La Misión de ANTAL: Un Puente Hacia la IA</a:t>
            </a:r>
          </a:p>
          <a:p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21490F5-12EF-357C-6A1A-4E04F730B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67" y="3745547"/>
            <a:ext cx="11585665" cy="16444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7376628-C8B7-8E44-2385-3A66B1A3F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5021" y="853328"/>
            <a:ext cx="5734558" cy="487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744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738421-62C8-ED9E-D873-4A02E7739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3595EC35-118D-D559-8383-5406B0B17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5376" y="-122664"/>
            <a:ext cx="2746298" cy="200405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6225456-C3FA-01F8-D505-7811A873C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977" y="358030"/>
            <a:ext cx="5733189" cy="505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444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4D081-70E2-9631-775A-C86650112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60E7B3E9-4147-A5A5-1B45-1149EA40A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5376" y="-122664"/>
            <a:ext cx="2746298" cy="200405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D4C11F2-CC5F-8272-5F6D-221585699E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729" y="1769806"/>
            <a:ext cx="4327393" cy="381820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908D767-5D2E-288B-85A9-39D8C692DA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2709" y="1442250"/>
            <a:ext cx="4636729" cy="421846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46FC64E-CF01-E43F-9C28-F94DDE1522A9}"/>
              </a:ext>
            </a:extLst>
          </p:cNvPr>
          <p:cNvSpPr txBox="1"/>
          <p:nvPr/>
        </p:nvSpPr>
        <p:spPr>
          <a:xfrm>
            <a:off x="3615438" y="389932"/>
            <a:ext cx="41745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Convenio </a:t>
            </a:r>
            <a:r>
              <a:rPr lang="es-ES" sz="2800" dirty="0" err="1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Asefave</a:t>
            </a:r>
            <a:r>
              <a:rPr lang="es-ES" sz="28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-Antal</a:t>
            </a:r>
          </a:p>
        </p:txBody>
      </p:sp>
    </p:spTree>
    <p:extLst>
      <p:ext uri="{BB962C8B-B14F-4D97-AF65-F5344CB8AC3E}">
        <p14:creationId xmlns:p14="http://schemas.microsoft.com/office/powerpoint/2010/main" val="1807362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D036D-5EFC-81E3-0941-FCA3D0B6C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7A696CDC-0E41-9BBA-7148-C42F00A46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5376" y="-122664"/>
            <a:ext cx="2746298" cy="200405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0C83B95-80FB-C630-E625-1F46B4485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350" y="1615646"/>
            <a:ext cx="4813300" cy="337333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E34DC22-5E96-2BC1-A85F-CE7A2CFCB620}"/>
              </a:ext>
            </a:extLst>
          </p:cNvPr>
          <p:cNvSpPr txBox="1"/>
          <p:nvPr/>
        </p:nvSpPr>
        <p:spPr>
          <a:xfrm>
            <a:off x="5563528" y="692316"/>
            <a:ext cx="788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b="1" dirty="0"/>
              <a:t>IA</a:t>
            </a:r>
          </a:p>
        </p:txBody>
      </p:sp>
    </p:spTree>
    <p:extLst>
      <p:ext uri="{BB962C8B-B14F-4D97-AF65-F5344CB8AC3E}">
        <p14:creationId xmlns:p14="http://schemas.microsoft.com/office/powerpoint/2010/main" val="38010742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A195F-B7B6-A658-B1CA-63AB85135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9C7785F-3C90-0912-C919-2B1AC866A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502" y="493987"/>
            <a:ext cx="10260023" cy="510228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931DC1A-9C7A-5065-D4F2-14C74A4E1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5376" y="-122664"/>
            <a:ext cx="2746298" cy="200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8765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EFFEF-C046-8FB0-BA7F-F66BDC307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A1E2D831-5FB3-DB35-6567-49B59E640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5376" y="-122664"/>
            <a:ext cx="2746298" cy="200405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985CC03-5594-8B3C-A7D2-412B1B8250DB}"/>
              </a:ext>
            </a:extLst>
          </p:cNvPr>
          <p:cNvSpPr txBox="1"/>
          <p:nvPr/>
        </p:nvSpPr>
        <p:spPr>
          <a:xfrm>
            <a:off x="3722589" y="4822854"/>
            <a:ext cx="4746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https://</a:t>
            </a:r>
            <a:r>
              <a:rPr lang="es-ES" sz="2000" dirty="0" err="1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asociacionantal.org</a:t>
            </a:r>
            <a:r>
              <a:rPr lang="es-ES" sz="20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/laboratorio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17E4189-7B5A-AD42-CFF2-E562E0D55B52}"/>
              </a:ext>
            </a:extLst>
          </p:cNvPr>
          <p:cNvSpPr txBox="1"/>
          <p:nvPr/>
        </p:nvSpPr>
        <p:spPr>
          <a:xfrm>
            <a:off x="4375494" y="617753"/>
            <a:ext cx="3441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Laboratorio ANTAL</a:t>
            </a:r>
            <a:endParaRPr lang="es-ES" sz="2800" b="1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FC2608F-E176-DC27-78F6-256D67AFB832}"/>
              </a:ext>
            </a:extLst>
          </p:cNvPr>
          <p:cNvSpPr txBox="1"/>
          <p:nvPr/>
        </p:nvSpPr>
        <p:spPr>
          <a:xfrm>
            <a:off x="3462904" y="1325465"/>
            <a:ext cx="5266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Pensar en grande, equivocarse en pequeño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6295C9AD-6CD7-FD78-469F-BAFD656D7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320" y="2584770"/>
            <a:ext cx="1981351" cy="195813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5EFDD16-3C56-493D-C343-2E174C7D6C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4011" y="2386818"/>
            <a:ext cx="2363968" cy="235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84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93A82-D7B0-5B59-1216-3462FB042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731EB854-B639-3577-3FA4-38E4C523E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5376" y="-122664"/>
            <a:ext cx="2746298" cy="200405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E035763-D6FA-8A25-0688-23EC7090D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3357" y="4612216"/>
            <a:ext cx="5865283" cy="116205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F28DF6D-EB53-F616-AEE9-6FB1B7846B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4466" y="535272"/>
            <a:ext cx="6323063" cy="511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28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BEC41-E3C1-4ED8-893A-79F0E20BB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279C8948-BFD2-5481-B9FD-085D01ACB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5376" y="-122664"/>
            <a:ext cx="2746298" cy="200405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064CA92-8077-A74A-05A8-5142D9C0C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306" y="0"/>
            <a:ext cx="6869388" cy="569177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4040DDF-03DA-E73F-C29E-19F6CE8D2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7439" y="336256"/>
            <a:ext cx="5740400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5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E5558-23FC-DDD0-A8A4-50894C03E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A628FF2E-E482-0011-758B-ED8F69514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5376" y="-122664"/>
            <a:ext cx="2746298" cy="200405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6356CA9-344D-16AC-6076-9A4F96D9D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1181" y="562574"/>
            <a:ext cx="4777658" cy="477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38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05688-A9B0-3411-940B-7696B968C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5C47265-42C1-DE19-911E-FAE25BA15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5376" y="-122664"/>
            <a:ext cx="2746298" cy="200405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D7C3A39-1C5C-06C2-1295-A22DEB0C5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668" y="0"/>
            <a:ext cx="8244708" cy="57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73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2052D1-ACCE-22BA-5899-3EBF673CE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C956EFF6-ECB8-01D3-35A2-34A982E39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5376" y="-122664"/>
            <a:ext cx="2746298" cy="200405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9C2B441-99B9-F25C-6442-F204A35DF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467" y="282950"/>
            <a:ext cx="6587066" cy="545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43306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5204</TotalTime>
  <Words>143</Words>
  <Application>Microsoft Macintosh PowerPoint</Application>
  <PresentationFormat>Panorámica</PresentationFormat>
  <Paragraphs>31</Paragraphs>
  <Slides>41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8" baseType="lpstr">
      <vt:lpstr>Arial</vt:lpstr>
      <vt:lpstr>Calibri</vt:lpstr>
      <vt:lpstr>Calibri Light</vt:lpstr>
      <vt:lpstr>Helvetica Neue</vt:lpstr>
      <vt:lpstr>Helvetica Neue Medium</vt:lpstr>
      <vt:lpstr>Helvetica Neue Medium</vt:lpstr>
      <vt:lpstr>Tema de Office</vt:lpstr>
      <vt:lpstr>Inteligencia artificial para el sector construcción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ponencia</dc:title>
  <dc:creator>Microsoft Office User</dc:creator>
  <cp:lastModifiedBy>Abel</cp:lastModifiedBy>
  <cp:revision>24</cp:revision>
  <dcterms:created xsi:type="dcterms:W3CDTF">2021-10-18T07:39:59Z</dcterms:created>
  <dcterms:modified xsi:type="dcterms:W3CDTF">2025-11-14T10:01:01Z</dcterms:modified>
</cp:coreProperties>
</file>